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916" r:id="rId2"/>
    <p:sldId id="869" r:id="rId3"/>
    <p:sldId id="877" r:id="rId4"/>
    <p:sldId id="880" r:id="rId5"/>
    <p:sldId id="881" r:id="rId6"/>
    <p:sldId id="883" r:id="rId7"/>
    <p:sldId id="884" r:id="rId8"/>
    <p:sldId id="885" r:id="rId9"/>
    <p:sldId id="892" r:id="rId10"/>
    <p:sldId id="918" r:id="rId11"/>
    <p:sldId id="921" r:id="rId12"/>
    <p:sldId id="922" r:id="rId13"/>
    <p:sldId id="923" r:id="rId14"/>
    <p:sldId id="919" r:id="rId15"/>
    <p:sldId id="920" r:id="rId16"/>
    <p:sldId id="915" r:id="rId17"/>
  </p:sldIdLst>
  <p:sldSz cx="12192000" cy="6858000"/>
  <p:notesSz cx="6646863" cy="97774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080">
          <p15:clr>
            <a:srgbClr val="A4A3A4"/>
          </p15:clr>
        </p15:guide>
        <p15:guide id="4" pos="209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Zhaorui" initials="Z" lastIdx="3" clrIdx="0"/>
  <p:cmAuthor id="1" name="YueqinHuang" initials="HYQ" lastIdx="1" clrIdx="1">
    <p:extLst>
      <p:ext uri="{19B8F6BF-5375-455C-9EA6-DF929625EA0E}">
        <p15:presenceInfo xmlns:p15="http://schemas.microsoft.com/office/powerpoint/2012/main" userId="YueqinHu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6D1"/>
    <a:srgbClr val="0086D1"/>
    <a:srgbClr val="3E3069"/>
    <a:srgbClr val="172246"/>
    <a:srgbClr val="002060"/>
    <a:srgbClr val="FFFF99"/>
    <a:srgbClr val="FF6600"/>
    <a:srgbClr val="FFFF00"/>
    <a:srgbClr val="4978E1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25" autoAdjust="0"/>
    <p:restoredTop sz="86370" autoAdjust="0"/>
  </p:normalViewPr>
  <p:slideViewPr>
    <p:cSldViewPr>
      <p:cViewPr varScale="1">
        <p:scale>
          <a:sx n="48" d="100"/>
          <a:sy n="48" d="100"/>
        </p:scale>
        <p:origin x="725" y="2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252" y="3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7594"/>
    </p:cViewPr>
  </p:sorterViewPr>
  <p:notesViewPr>
    <p:cSldViewPr>
      <p:cViewPr varScale="1">
        <p:scale>
          <a:sx n="68" d="100"/>
          <a:sy n="68" d="100"/>
        </p:scale>
        <p:origin x="-2856" y="-90"/>
      </p:cViewPr>
      <p:guideLst>
        <p:guide orient="horz" pos="2880"/>
        <p:guide pos="2160"/>
        <p:guide orient="horz" pos="3080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PowerPoint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600" b="1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抑郁障碍患病率（</a:t>
            </a:r>
            <a:r>
              <a:rPr lang="en-US" altLang="zh-CN" sz="1600" b="1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%</a:t>
            </a:r>
            <a:r>
              <a:rPr lang="zh-CN" altLang="en-US" dirty="0"/>
              <a:t>）</a:t>
            </a:r>
            <a:endParaRPr lang="en-US" altLang="zh-C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Sheet6!$F$4</c:f>
              <c:strCache>
                <c:ptCount val="1"/>
                <c:pt idx="0">
                  <c:v>终生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Sheet6!$E$5:$E$8</c:f>
              <c:strCache>
                <c:ptCount val="4"/>
                <c:pt idx="0">
                  <c:v>抑郁症</c:v>
                </c:pt>
                <c:pt idx="1">
                  <c:v>心境恶劣</c:v>
                </c:pt>
                <c:pt idx="2">
                  <c:v>未特定型抑郁障碍</c:v>
                </c:pt>
                <c:pt idx="3">
                  <c:v>抑郁障碍</c:v>
                </c:pt>
              </c:strCache>
            </c:strRef>
          </c:cat>
          <c:val>
            <c:numRef>
              <c:f>Sheet6!$F$5:$F$8</c:f>
              <c:numCache>
                <c:formatCode>General</c:formatCode>
                <c:ptCount val="4"/>
                <c:pt idx="0">
                  <c:v>3.4</c:v>
                </c:pt>
                <c:pt idx="1">
                  <c:v>1.4</c:v>
                </c:pt>
                <c:pt idx="2">
                  <c:v>3.2</c:v>
                </c:pt>
                <c:pt idx="3">
                  <c:v>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35-4DA0-9073-0379B774ECB5}"/>
            </c:ext>
          </c:extLst>
        </c:ser>
        <c:ser>
          <c:idx val="1"/>
          <c:order val="1"/>
          <c:tx>
            <c:strRef>
              <c:f>Sheet6!$G$4</c:f>
              <c:strCache>
                <c:ptCount val="1"/>
                <c:pt idx="0">
                  <c:v>12个月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zh-CN"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Sheet6!$E$5:$E$8</c:f>
              <c:strCache>
                <c:ptCount val="4"/>
                <c:pt idx="0">
                  <c:v>抑郁症</c:v>
                </c:pt>
                <c:pt idx="1">
                  <c:v>心境恶劣</c:v>
                </c:pt>
                <c:pt idx="2">
                  <c:v>未特定型抑郁障碍</c:v>
                </c:pt>
                <c:pt idx="3">
                  <c:v>抑郁障碍</c:v>
                </c:pt>
              </c:strCache>
            </c:strRef>
          </c:cat>
          <c:val>
            <c:numRef>
              <c:f>Sheet6!$G$5:$G$8</c:f>
              <c:numCache>
                <c:formatCode>General</c:formatCode>
                <c:ptCount val="4"/>
                <c:pt idx="0">
                  <c:v>2.1</c:v>
                </c:pt>
                <c:pt idx="1">
                  <c:v>1</c:v>
                </c:pt>
                <c:pt idx="2">
                  <c:v>1.4</c:v>
                </c:pt>
                <c:pt idx="3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35-4DA0-9073-0379B774EC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54638904"/>
        <c:axId val="754639232"/>
      </c:barChart>
      <c:catAx>
        <c:axId val="754638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altLang="zh-CN" sz="16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4639232"/>
        <c:crosses val="autoZero"/>
        <c:auto val="1"/>
        <c:lblAlgn val="ctr"/>
        <c:lblOffset val="100"/>
        <c:noMultiLvlLbl val="0"/>
      </c:catAx>
      <c:valAx>
        <c:axId val="754639232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4638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altLang="zh-CN" sz="18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dirty="0">
                <a:solidFill>
                  <a:schemeClr val="accent6"/>
                </a:solidFill>
                <a:latin typeface="+mn-ea"/>
                <a:ea typeface="+mn-ea"/>
              </a:rPr>
              <a:t>抑郁障碍性别患病率</a:t>
            </a:r>
            <a:r>
              <a:rPr lang="en-US" altLang="zh-CN" sz="1800" b="1" dirty="0">
                <a:solidFill>
                  <a:schemeClr val="accent6"/>
                </a:solidFill>
                <a:latin typeface="+mn-ea"/>
                <a:ea typeface="+mn-ea"/>
              </a:rPr>
              <a:t>%</a:t>
            </a:r>
          </a:p>
        </c:rich>
      </c:tx>
      <c:layout>
        <c:manualLayout>
          <c:xMode val="edge"/>
          <c:yMode val="edge"/>
          <c:x val="7.4338846458617824E-2"/>
          <c:y val="1.96273014826657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Sheet3!$D$25</c:f>
              <c:strCache>
                <c:ptCount val="1"/>
                <c:pt idx="0">
                  <c:v>男性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zh-CN"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Sheet3!$E$24:$F$24</c:f>
              <c:strCache>
                <c:ptCount val="2"/>
                <c:pt idx="0">
                  <c:v>终生</c:v>
                </c:pt>
                <c:pt idx="1">
                  <c:v>12个月</c:v>
                </c:pt>
              </c:strCache>
            </c:strRef>
          </c:cat>
          <c:val>
            <c:numRef>
              <c:f>Sheet3!$E$25:$F$25</c:f>
              <c:numCache>
                <c:formatCode>General</c:formatCode>
                <c:ptCount val="2"/>
                <c:pt idx="0">
                  <c:v>5.7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17-4D3D-A2B4-F5B9319E6DA4}"/>
            </c:ext>
          </c:extLst>
        </c:ser>
        <c:ser>
          <c:idx val="1"/>
          <c:order val="1"/>
          <c:tx>
            <c:strRef>
              <c:f>Sheet3!$D$26</c:f>
              <c:strCache>
                <c:ptCount val="1"/>
                <c:pt idx="0">
                  <c:v>女性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zh-CN"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Sheet3!$E$24:$F$24</c:f>
              <c:strCache>
                <c:ptCount val="2"/>
                <c:pt idx="0">
                  <c:v>终生</c:v>
                </c:pt>
                <c:pt idx="1">
                  <c:v>12个月</c:v>
                </c:pt>
              </c:strCache>
            </c:strRef>
          </c:cat>
          <c:val>
            <c:numRef>
              <c:f>Sheet3!$E$26:$F$26</c:f>
              <c:numCache>
                <c:formatCode>General</c:formatCode>
                <c:ptCount val="2"/>
                <c:pt idx="0">
                  <c:v>8</c:v>
                </c:pt>
                <c:pt idx="1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17-4D3D-A2B4-F5B9319E6D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5476712"/>
        <c:axId val="775477696"/>
      </c:barChart>
      <c:catAx>
        <c:axId val="775476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5477696"/>
        <c:crosses val="autoZero"/>
        <c:auto val="1"/>
        <c:lblAlgn val="ctr"/>
        <c:lblOffset val="100"/>
        <c:noMultiLvlLbl val="0"/>
      </c:catAx>
      <c:valAx>
        <c:axId val="775477696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5476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altLang="en-US" sz="1800" b="1" i="0" u="none" strike="noStrike" kern="1200" spc="0" baseline="0"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pPr>
            <a:r>
              <a:rPr lang="zh-CN" altLang="en-US" sz="1800" b="1" i="0" u="none" strike="noStrike" kern="1200" spc="0" baseline="0">
                <a:solidFill>
                  <a:schemeClr val="accent6"/>
                </a:solidFill>
                <a:latin typeface="+mn-ea"/>
                <a:ea typeface="+mn-ea"/>
                <a:cs typeface="+mn-cs"/>
              </a:rPr>
              <a:t>年龄别患病率（%）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altLang="en-US" sz="1800" b="1" i="0" u="none" strike="noStrike" kern="1200" spc="0" baseline="0">
              <a:solidFill>
                <a:schemeClr val="accent6"/>
              </a:solidFill>
              <a:latin typeface="+mn-ea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Microsoft PowerPoint]Sheet3'!$E$5</c:f>
              <c:strCache>
                <c:ptCount val="1"/>
                <c:pt idx="0">
                  <c:v>终生患病率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PowerPoint]Sheet3'!$D$6:$D$9</c:f>
              <c:strCache>
                <c:ptCount val="4"/>
                <c:pt idx="0">
                  <c:v>18-34岁</c:v>
                </c:pt>
                <c:pt idx="1">
                  <c:v>35-49岁</c:v>
                </c:pt>
                <c:pt idx="2">
                  <c:v>50-64岁</c:v>
                </c:pt>
                <c:pt idx="3">
                  <c:v>65+岁</c:v>
                </c:pt>
              </c:strCache>
            </c:strRef>
          </c:cat>
          <c:val>
            <c:numRef>
              <c:f>'[Chart in Microsoft PowerPoint]Sheet3'!$E$6:$E$9</c:f>
              <c:numCache>
                <c:formatCode>General</c:formatCode>
                <c:ptCount val="4"/>
                <c:pt idx="0">
                  <c:v>6.6</c:v>
                </c:pt>
                <c:pt idx="1">
                  <c:v>6.2</c:v>
                </c:pt>
                <c:pt idx="2">
                  <c:v>7.8</c:v>
                </c:pt>
                <c:pt idx="3">
                  <c:v>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D0-4866-9382-F47FFEA493D1}"/>
            </c:ext>
          </c:extLst>
        </c:ser>
        <c:ser>
          <c:idx val="1"/>
          <c:order val="1"/>
          <c:tx>
            <c:strRef>
              <c:f>'[Chart in Microsoft PowerPoint]Sheet3'!$F$5</c:f>
              <c:strCache>
                <c:ptCount val="1"/>
                <c:pt idx="0">
                  <c:v>12个月患病率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zh-CN"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PowerPoint]Sheet3'!$D$6:$D$9</c:f>
              <c:strCache>
                <c:ptCount val="4"/>
                <c:pt idx="0">
                  <c:v>18-34岁</c:v>
                </c:pt>
                <c:pt idx="1">
                  <c:v>35-49岁</c:v>
                </c:pt>
                <c:pt idx="2">
                  <c:v>50-64岁</c:v>
                </c:pt>
                <c:pt idx="3">
                  <c:v>65+岁</c:v>
                </c:pt>
              </c:strCache>
            </c:strRef>
          </c:cat>
          <c:val>
            <c:numRef>
              <c:f>'[Chart in Microsoft PowerPoint]Sheet3'!$F$6:$F$9</c:f>
              <c:numCache>
                <c:formatCode>General</c:formatCode>
                <c:ptCount val="4"/>
                <c:pt idx="0">
                  <c:v>3.7</c:v>
                </c:pt>
                <c:pt idx="1">
                  <c:v>3.2</c:v>
                </c:pt>
                <c:pt idx="2">
                  <c:v>4.0999999999999996</c:v>
                </c:pt>
                <c:pt idx="3">
                  <c:v>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D0-4866-9382-F47FFEA493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6419032"/>
        <c:axId val="456423624"/>
      </c:barChart>
      <c:catAx>
        <c:axId val="456419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alt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6423624"/>
        <c:crosses val="autoZero"/>
        <c:auto val="1"/>
        <c:lblAlgn val="ctr"/>
        <c:lblOffset val="100"/>
        <c:noMultiLvlLbl val="0"/>
      </c:catAx>
      <c:valAx>
        <c:axId val="456423624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6419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altLang="zh-CN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dirty="0">
                <a:solidFill>
                  <a:schemeClr val="tx2"/>
                </a:solidFill>
              </a:rPr>
              <a:t>抑郁障碍婚姻分布</a:t>
            </a:r>
            <a:r>
              <a:rPr lang="en-US" altLang="zh-CN" sz="1800" b="1" dirty="0">
                <a:solidFill>
                  <a:schemeClr val="tx2"/>
                </a:solidFill>
              </a:rPr>
              <a:t>%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Sheet3!$F$38</c:f>
              <c:strCache>
                <c:ptCount val="1"/>
                <c:pt idx="0">
                  <c:v>终生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zh-CN"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Sheet3!$E$39:$E$41</c:f>
              <c:strCache>
                <c:ptCount val="3"/>
                <c:pt idx="0">
                  <c:v>已婚/同居</c:v>
                </c:pt>
                <c:pt idx="1">
                  <c:v>离异/丧偶</c:v>
                </c:pt>
                <c:pt idx="2">
                  <c:v>未婚</c:v>
                </c:pt>
              </c:strCache>
            </c:strRef>
          </c:cat>
          <c:val>
            <c:numRef>
              <c:f>Sheet3!$F$39:$F$41</c:f>
              <c:numCache>
                <c:formatCode>General</c:formatCode>
                <c:ptCount val="3"/>
                <c:pt idx="0">
                  <c:v>6.6</c:v>
                </c:pt>
                <c:pt idx="1">
                  <c:v>11.6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80-4F95-A929-5308FB9373B1}"/>
            </c:ext>
          </c:extLst>
        </c:ser>
        <c:ser>
          <c:idx val="1"/>
          <c:order val="1"/>
          <c:tx>
            <c:strRef>
              <c:f>Sheet3!$G$38</c:f>
              <c:strCache>
                <c:ptCount val="1"/>
                <c:pt idx="0">
                  <c:v>12个月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zh-CN"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Sheet3!$E$39:$E$41</c:f>
              <c:strCache>
                <c:ptCount val="3"/>
                <c:pt idx="0">
                  <c:v>已婚/同居</c:v>
                </c:pt>
                <c:pt idx="1">
                  <c:v>离异/丧偶</c:v>
                </c:pt>
                <c:pt idx="2">
                  <c:v>未婚</c:v>
                </c:pt>
              </c:strCache>
            </c:strRef>
          </c:cat>
          <c:val>
            <c:numRef>
              <c:f>Sheet3!$G$39:$G$41</c:f>
              <c:numCache>
                <c:formatCode>General</c:formatCode>
                <c:ptCount val="3"/>
                <c:pt idx="0">
                  <c:v>3.4</c:v>
                </c:pt>
                <c:pt idx="1">
                  <c:v>6.2</c:v>
                </c:pt>
                <c:pt idx="2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80-4F95-A929-5308FB9373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5468840"/>
        <c:axId val="775472448"/>
      </c:barChart>
      <c:catAx>
        <c:axId val="775468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altLang="zh-CN" sz="16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5472448"/>
        <c:crosses val="autoZero"/>
        <c:auto val="1"/>
        <c:lblAlgn val="ctr"/>
        <c:lblOffset val="100"/>
        <c:noMultiLvlLbl val="0"/>
      </c:catAx>
      <c:valAx>
        <c:axId val="775472448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5468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zh-CN" altLang="en-US" sz="1800" b="1" i="0" u="none" strike="noStrike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i="0" u="none" strike="noStrike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抑郁障碍职业患病率分布</a:t>
            </a:r>
            <a:r>
              <a:rPr lang="en-US" altLang="zh-CN" sz="1800" b="1" i="0" u="none" strike="noStrike" kern="1200" spc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%</a:t>
            </a:r>
            <a:endParaRPr lang="zh-CN" altLang="en-US" sz="1800" b="1" i="0" u="none" strike="noStrike" kern="1200" spc="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c:rich>
      </c:tx>
      <c:layout>
        <c:manualLayout>
          <c:xMode val="edge"/>
          <c:yMode val="edge"/>
          <c:x val="0.313922990038143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zh-CN" altLang="en-US" sz="1800" b="1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Sheet3!$G$65</c:f>
              <c:strCache>
                <c:ptCount val="1"/>
                <c:pt idx="0">
                  <c:v>终生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Sheet3!$F$66:$F$70</c:f>
              <c:strCache>
                <c:ptCount val="5"/>
                <c:pt idx="0">
                  <c:v>在职</c:v>
                </c:pt>
                <c:pt idx="1">
                  <c:v>学生</c:v>
                </c:pt>
                <c:pt idx="2">
                  <c:v>居家工作</c:v>
                </c:pt>
                <c:pt idx="3">
                  <c:v>退休</c:v>
                </c:pt>
                <c:pt idx="4">
                  <c:v>无业</c:v>
                </c:pt>
              </c:strCache>
            </c:strRef>
          </c:cat>
          <c:val>
            <c:numRef>
              <c:f>Sheet3!$G$66:$G$70</c:f>
              <c:numCache>
                <c:formatCode>General</c:formatCode>
                <c:ptCount val="5"/>
                <c:pt idx="0">
                  <c:v>2.6</c:v>
                </c:pt>
                <c:pt idx="1">
                  <c:v>0.9</c:v>
                </c:pt>
                <c:pt idx="2">
                  <c:v>3.9</c:v>
                </c:pt>
                <c:pt idx="3">
                  <c:v>5.6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EA-4CBD-AFA3-906DD0DF150A}"/>
            </c:ext>
          </c:extLst>
        </c:ser>
        <c:ser>
          <c:idx val="1"/>
          <c:order val="1"/>
          <c:tx>
            <c:strRef>
              <c:f>Sheet3!$H$65</c:f>
              <c:strCache>
                <c:ptCount val="1"/>
                <c:pt idx="0">
                  <c:v>12个月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altLang="zh-CN"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Sheet3!$F$66:$F$70</c:f>
              <c:strCache>
                <c:ptCount val="5"/>
                <c:pt idx="0">
                  <c:v>在职</c:v>
                </c:pt>
                <c:pt idx="1">
                  <c:v>学生</c:v>
                </c:pt>
                <c:pt idx="2">
                  <c:v>居家工作</c:v>
                </c:pt>
                <c:pt idx="3">
                  <c:v>退休</c:v>
                </c:pt>
                <c:pt idx="4">
                  <c:v>无业</c:v>
                </c:pt>
              </c:strCache>
            </c:strRef>
          </c:cat>
          <c:val>
            <c:numRef>
              <c:f>Sheet3!$H$66:$H$70</c:f>
              <c:numCache>
                <c:formatCode>General</c:formatCode>
                <c:ptCount val="5"/>
                <c:pt idx="0">
                  <c:v>1.5</c:v>
                </c:pt>
                <c:pt idx="1">
                  <c:v>0.9</c:v>
                </c:pt>
                <c:pt idx="2">
                  <c:v>2.4</c:v>
                </c:pt>
                <c:pt idx="3">
                  <c:v>3.4</c:v>
                </c:pt>
                <c:pt idx="4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EA-4CBD-AFA3-906DD0DF15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7851888"/>
        <c:axId val="497848608"/>
      </c:barChart>
      <c:catAx>
        <c:axId val="497851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altLang="zh-CN" sz="16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7848608"/>
        <c:crosses val="autoZero"/>
        <c:auto val="1"/>
        <c:lblAlgn val="ctr"/>
        <c:lblOffset val="100"/>
        <c:noMultiLvlLbl val="0"/>
      </c:catAx>
      <c:valAx>
        <c:axId val="497848608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7851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altLang="zh-CN" sz="16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1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1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EF2854-9CD4-4C50-8A7B-1E28694864DB}" type="doc">
      <dgm:prSet loTypeId="urn:microsoft.com/office/officeart/2005/8/layout/equation2" loCatId="process" qsTypeId="urn:microsoft.com/office/officeart/2005/8/quickstyle/3d3" qsCatId="3D" csTypeId="urn:microsoft.com/office/officeart/2005/8/colors/colorful1" csCatId="colorful" phldr="1"/>
      <dgm:spPr/>
    </dgm:pt>
    <dgm:pt modelId="{748814D5-FCDC-48CB-8512-C7850BC65E93}">
      <dgm:prSet phldrT="[文本]" custT="1"/>
      <dgm:spPr/>
      <dgm:t>
        <a:bodyPr/>
        <a:lstStyle/>
        <a:p>
          <a:r>
            <a:rPr lang="en-US" altLang="zh-C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rPr>
            <a:t>Ministry of Health</a:t>
          </a:r>
          <a:endParaRPr lang="zh-CN" altLang="en-US" sz="36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Unicode MS" pitchFamily="34" charset="-122"/>
            <a:ea typeface="Arial Unicode MS" pitchFamily="34" charset="-122"/>
            <a:cs typeface="Arial Unicode MS" pitchFamily="34" charset="-122"/>
          </a:endParaRPr>
        </a:p>
      </dgm:t>
    </dgm:pt>
    <dgm:pt modelId="{93EFD437-3F6F-436E-AA31-A66996A9C822}" type="parTrans" cxnId="{457A8003-778E-47F0-BBD4-DE5CAE51B92A}">
      <dgm:prSet/>
      <dgm:spPr/>
      <dgm:t>
        <a:bodyPr/>
        <a:lstStyle/>
        <a:p>
          <a:endParaRPr lang="zh-CN" altLang="en-US"/>
        </a:p>
      </dgm:t>
    </dgm:pt>
    <dgm:pt modelId="{5FA3620A-B767-423C-BDE4-7A33B3B83C79}" type="sibTrans" cxnId="{457A8003-778E-47F0-BBD4-DE5CAE51B92A}">
      <dgm:prSet/>
      <dgm:spPr/>
      <dgm:t>
        <a:bodyPr/>
        <a:lstStyle/>
        <a:p>
          <a:endParaRPr lang="zh-CN" altLang="en-US"/>
        </a:p>
      </dgm:t>
    </dgm:pt>
    <dgm:pt modelId="{FA6B2C37-640B-4D40-A683-16950D3F7CB9}">
      <dgm:prSet phldrT="[文本]" custT="1"/>
      <dgm:spPr/>
      <dgm:t>
        <a:bodyPr/>
        <a:lstStyle/>
        <a:p>
          <a:r>
            <a:rPr lang="en-US" altLang="zh-CN" sz="36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rPr>
            <a:t>Ministry of Science and Technology</a:t>
          </a:r>
          <a:endParaRPr lang="zh-CN" altLang="en-US" sz="36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Unicode MS" pitchFamily="34" charset="-122"/>
            <a:ea typeface="Arial Unicode MS" pitchFamily="34" charset="-122"/>
            <a:cs typeface="Arial Unicode MS" pitchFamily="34" charset="-122"/>
          </a:endParaRPr>
        </a:p>
      </dgm:t>
    </dgm:pt>
    <dgm:pt modelId="{10781550-B5CE-40DE-9BFD-90A4065FCC48}" type="parTrans" cxnId="{9157E18B-B069-483C-B300-629B496CBA8C}">
      <dgm:prSet/>
      <dgm:spPr/>
      <dgm:t>
        <a:bodyPr/>
        <a:lstStyle/>
        <a:p>
          <a:endParaRPr lang="zh-CN" altLang="en-US"/>
        </a:p>
      </dgm:t>
    </dgm:pt>
    <dgm:pt modelId="{F61167F0-E939-4E4B-BAFD-A17D88E2EBBC}" type="sibTrans" cxnId="{9157E18B-B069-483C-B300-629B496CBA8C}">
      <dgm:prSet/>
      <dgm:spPr/>
      <dgm:t>
        <a:bodyPr/>
        <a:lstStyle/>
        <a:p>
          <a:endParaRPr lang="zh-CN" altLang="en-US"/>
        </a:p>
      </dgm:t>
    </dgm:pt>
    <dgm:pt modelId="{2D45FE7C-E389-418D-9593-0596C4864328}">
      <dgm:prSet phldrT="[文本]" custT="1"/>
      <dgm:spPr/>
      <dgm:t>
        <a:bodyPr vert="eaVert"/>
        <a:lstStyle/>
        <a:p>
          <a:endParaRPr lang="zh-CN" altLang="en-US" sz="2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Unicode MS" pitchFamily="34" charset="-122"/>
            <a:ea typeface="Arial Unicode MS" pitchFamily="34" charset="-122"/>
            <a:cs typeface="Arial Unicode MS" pitchFamily="34" charset="-122"/>
          </a:endParaRPr>
        </a:p>
      </dgm:t>
    </dgm:pt>
    <dgm:pt modelId="{CA90D897-7C33-4B65-AC05-BA0CFE923721}" type="parTrans" cxnId="{FB70792F-96C5-4DBA-B889-AB09C1CAF8BB}">
      <dgm:prSet/>
      <dgm:spPr/>
      <dgm:t>
        <a:bodyPr/>
        <a:lstStyle/>
        <a:p>
          <a:endParaRPr lang="zh-CN" altLang="en-US"/>
        </a:p>
      </dgm:t>
    </dgm:pt>
    <dgm:pt modelId="{04E173AE-6C54-4D4D-95BE-29E3B2821DF4}" type="sibTrans" cxnId="{FB70792F-96C5-4DBA-B889-AB09C1CAF8BB}">
      <dgm:prSet/>
      <dgm:spPr/>
      <dgm:t>
        <a:bodyPr/>
        <a:lstStyle/>
        <a:p>
          <a:endParaRPr lang="zh-CN" altLang="en-US"/>
        </a:p>
      </dgm:t>
    </dgm:pt>
    <dgm:pt modelId="{6F6107DB-D62F-4BAB-8894-AB82BFF361AF}" type="pres">
      <dgm:prSet presAssocID="{B0EF2854-9CD4-4C50-8A7B-1E28694864DB}" presName="Name0" presStyleCnt="0">
        <dgm:presLayoutVars>
          <dgm:dir/>
          <dgm:resizeHandles val="exact"/>
        </dgm:presLayoutVars>
      </dgm:prSet>
      <dgm:spPr/>
    </dgm:pt>
    <dgm:pt modelId="{6D085DAD-3245-4EF0-A0EE-188AB8C8C7F1}" type="pres">
      <dgm:prSet presAssocID="{B0EF2854-9CD4-4C50-8A7B-1E28694864DB}" presName="vNodes" presStyleCnt="0"/>
      <dgm:spPr/>
    </dgm:pt>
    <dgm:pt modelId="{FB96BE0A-B445-4454-ADCD-D1935881EF7A}" type="pres">
      <dgm:prSet presAssocID="{748814D5-FCDC-48CB-8512-C7850BC65E93}" presName="node" presStyleLbl="node1" presStyleIdx="0" presStyleCnt="3" custScaleX="579901" custScaleY="155551" custLinFactNeighborX="16282" custLinFactNeighborY="1567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D677AF-58D1-4F78-8A38-B8D822CF2A70}" type="pres">
      <dgm:prSet presAssocID="{5FA3620A-B767-423C-BDE4-7A33B3B83C79}" presName="spacerT" presStyleCnt="0"/>
      <dgm:spPr/>
    </dgm:pt>
    <dgm:pt modelId="{0ABDC6BC-1B8C-4933-82F9-7F8E5626FA6E}" type="pres">
      <dgm:prSet presAssocID="{5FA3620A-B767-423C-BDE4-7A33B3B83C79}" presName="sibTrans" presStyleLbl="sibTrans2D1" presStyleIdx="0" presStyleCnt="2" custLinFactNeighborX="32113" custLinFactNeighborY="51161"/>
      <dgm:spPr/>
      <dgm:t>
        <a:bodyPr/>
        <a:lstStyle/>
        <a:p>
          <a:endParaRPr lang="zh-CN" altLang="en-US"/>
        </a:p>
      </dgm:t>
    </dgm:pt>
    <dgm:pt modelId="{E9C9CBAB-FCE0-485A-9767-0BD1D05CC46A}" type="pres">
      <dgm:prSet presAssocID="{5FA3620A-B767-423C-BDE4-7A33B3B83C79}" presName="spacerB" presStyleCnt="0"/>
      <dgm:spPr/>
    </dgm:pt>
    <dgm:pt modelId="{8CD12C2E-90F0-4F0F-883B-E5C0D5E9C104}" type="pres">
      <dgm:prSet presAssocID="{FA6B2C37-640B-4D40-A683-16950D3F7CB9}" presName="node" presStyleLbl="node1" presStyleIdx="1" presStyleCnt="3" custScaleX="620365" custScaleY="155219" custLinFactY="12998" custLinFactNeighborX="6286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6964D1-48BE-48E1-95B1-906281176F7B}" type="pres">
      <dgm:prSet presAssocID="{B0EF2854-9CD4-4C50-8A7B-1E28694864DB}" presName="sibTransLast" presStyleLbl="sibTrans2D1" presStyleIdx="1" presStyleCnt="2" custScaleX="287066" custLinFactX="-100000" custLinFactNeighborX="-153739" custLinFactNeighborY="32667"/>
      <dgm:spPr/>
      <dgm:t>
        <a:bodyPr/>
        <a:lstStyle/>
        <a:p>
          <a:endParaRPr lang="zh-CN" altLang="en-US"/>
        </a:p>
      </dgm:t>
    </dgm:pt>
    <dgm:pt modelId="{059E6652-E021-408D-BF31-56240279BC14}" type="pres">
      <dgm:prSet presAssocID="{B0EF2854-9CD4-4C50-8A7B-1E28694864DB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8BD1CCB0-7275-4E47-B9DF-003B625F2534}" type="pres">
      <dgm:prSet presAssocID="{B0EF2854-9CD4-4C50-8A7B-1E28694864DB}" presName="lastNode" presStyleLbl="node1" presStyleIdx="2" presStyleCnt="3" custScaleX="105994" custScaleY="97704" custLinFactNeighborX="803" custLinFactNeighborY="446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157E18B-B069-483C-B300-629B496CBA8C}" srcId="{B0EF2854-9CD4-4C50-8A7B-1E28694864DB}" destId="{FA6B2C37-640B-4D40-A683-16950D3F7CB9}" srcOrd="1" destOrd="0" parTransId="{10781550-B5CE-40DE-9BFD-90A4065FCC48}" sibTransId="{F61167F0-E939-4E4B-BAFD-A17D88E2EBBC}"/>
    <dgm:cxn modelId="{3335AD21-DF2B-47DF-B80D-0CABA229C82F}" type="presOf" srcId="{FA6B2C37-640B-4D40-A683-16950D3F7CB9}" destId="{8CD12C2E-90F0-4F0F-883B-E5C0D5E9C104}" srcOrd="0" destOrd="0" presId="urn:microsoft.com/office/officeart/2005/8/layout/equation2"/>
    <dgm:cxn modelId="{FB70792F-96C5-4DBA-B889-AB09C1CAF8BB}" srcId="{B0EF2854-9CD4-4C50-8A7B-1E28694864DB}" destId="{2D45FE7C-E389-418D-9593-0596C4864328}" srcOrd="2" destOrd="0" parTransId="{CA90D897-7C33-4B65-AC05-BA0CFE923721}" sibTransId="{04E173AE-6C54-4D4D-95BE-29E3B2821DF4}"/>
    <dgm:cxn modelId="{9B807E54-8D5B-416A-82EA-30CBEBAFD32F}" type="presOf" srcId="{B0EF2854-9CD4-4C50-8A7B-1E28694864DB}" destId="{6F6107DB-D62F-4BAB-8894-AB82BFF361AF}" srcOrd="0" destOrd="0" presId="urn:microsoft.com/office/officeart/2005/8/layout/equation2"/>
    <dgm:cxn modelId="{0A124D44-1317-4088-8020-C78FBBCBB19D}" type="presOf" srcId="{F61167F0-E939-4E4B-BAFD-A17D88E2EBBC}" destId="{A76964D1-48BE-48E1-95B1-906281176F7B}" srcOrd="0" destOrd="0" presId="urn:microsoft.com/office/officeart/2005/8/layout/equation2"/>
    <dgm:cxn modelId="{62DD0232-1899-4DD1-B521-D0969874CEC3}" type="presOf" srcId="{2D45FE7C-E389-418D-9593-0596C4864328}" destId="{8BD1CCB0-7275-4E47-B9DF-003B625F2534}" srcOrd="0" destOrd="0" presId="urn:microsoft.com/office/officeart/2005/8/layout/equation2"/>
    <dgm:cxn modelId="{71E518BC-3DC7-41E4-AB4F-0B35E3403B36}" type="presOf" srcId="{748814D5-FCDC-48CB-8512-C7850BC65E93}" destId="{FB96BE0A-B445-4454-ADCD-D1935881EF7A}" srcOrd="0" destOrd="0" presId="urn:microsoft.com/office/officeart/2005/8/layout/equation2"/>
    <dgm:cxn modelId="{B74AE8FC-2F5B-4136-809C-63710C344996}" type="presOf" srcId="{F61167F0-E939-4E4B-BAFD-A17D88E2EBBC}" destId="{059E6652-E021-408D-BF31-56240279BC14}" srcOrd="1" destOrd="0" presId="urn:microsoft.com/office/officeart/2005/8/layout/equation2"/>
    <dgm:cxn modelId="{457A8003-778E-47F0-BBD4-DE5CAE51B92A}" srcId="{B0EF2854-9CD4-4C50-8A7B-1E28694864DB}" destId="{748814D5-FCDC-48CB-8512-C7850BC65E93}" srcOrd="0" destOrd="0" parTransId="{93EFD437-3F6F-436E-AA31-A66996A9C822}" sibTransId="{5FA3620A-B767-423C-BDE4-7A33B3B83C79}"/>
    <dgm:cxn modelId="{EBF97F1E-496D-44A5-99E4-2B8C6D5225A6}" type="presOf" srcId="{5FA3620A-B767-423C-BDE4-7A33B3B83C79}" destId="{0ABDC6BC-1B8C-4933-82F9-7F8E5626FA6E}" srcOrd="0" destOrd="0" presId="urn:microsoft.com/office/officeart/2005/8/layout/equation2"/>
    <dgm:cxn modelId="{C506E4ED-2007-469E-A9F0-1F7892349AD9}" type="presParOf" srcId="{6F6107DB-D62F-4BAB-8894-AB82BFF361AF}" destId="{6D085DAD-3245-4EF0-A0EE-188AB8C8C7F1}" srcOrd="0" destOrd="0" presId="urn:microsoft.com/office/officeart/2005/8/layout/equation2"/>
    <dgm:cxn modelId="{D23D5C36-F525-4804-BFCA-64B354668929}" type="presParOf" srcId="{6D085DAD-3245-4EF0-A0EE-188AB8C8C7F1}" destId="{FB96BE0A-B445-4454-ADCD-D1935881EF7A}" srcOrd="0" destOrd="0" presId="urn:microsoft.com/office/officeart/2005/8/layout/equation2"/>
    <dgm:cxn modelId="{F20F90B8-4D61-4641-B861-D814FCC10E05}" type="presParOf" srcId="{6D085DAD-3245-4EF0-A0EE-188AB8C8C7F1}" destId="{A4D677AF-58D1-4F78-8A38-B8D822CF2A70}" srcOrd="1" destOrd="0" presId="urn:microsoft.com/office/officeart/2005/8/layout/equation2"/>
    <dgm:cxn modelId="{3CC1D0A6-2497-4D6C-9C46-D18D61781BB7}" type="presParOf" srcId="{6D085DAD-3245-4EF0-A0EE-188AB8C8C7F1}" destId="{0ABDC6BC-1B8C-4933-82F9-7F8E5626FA6E}" srcOrd="2" destOrd="0" presId="urn:microsoft.com/office/officeart/2005/8/layout/equation2"/>
    <dgm:cxn modelId="{BDA5A25B-EAB7-4032-95A2-A409D12C6806}" type="presParOf" srcId="{6D085DAD-3245-4EF0-A0EE-188AB8C8C7F1}" destId="{E9C9CBAB-FCE0-485A-9767-0BD1D05CC46A}" srcOrd="3" destOrd="0" presId="urn:microsoft.com/office/officeart/2005/8/layout/equation2"/>
    <dgm:cxn modelId="{DD95B2BA-8E96-4DE4-B02E-37372C84C042}" type="presParOf" srcId="{6D085DAD-3245-4EF0-A0EE-188AB8C8C7F1}" destId="{8CD12C2E-90F0-4F0F-883B-E5C0D5E9C104}" srcOrd="4" destOrd="0" presId="urn:microsoft.com/office/officeart/2005/8/layout/equation2"/>
    <dgm:cxn modelId="{25081D0C-243F-4547-9B2F-89063758302A}" type="presParOf" srcId="{6F6107DB-D62F-4BAB-8894-AB82BFF361AF}" destId="{A76964D1-48BE-48E1-95B1-906281176F7B}" srcOrd="1" destOrd="0" presId="urn:microsoft.com/office/officeart/2005/8/layout/equation2"/>
    <dgm:cxn modelId="{C13502D9-0BD3-400E-A2E1-25BCA6C080B2}" type="presParOf" srcId="{A76964D1-48BE-48E1-95B1-906281176F7B}" destId="{059E6652-E021-408D-BF31-56240279BC14}" srcOrd="0" destOrd="0" presId="urn:microsoft.com/office/officeart/2005/8/layout/equation2"/>
    <dgm:cxn modelId="{7B68B75D-779A-4685-AAE2-E499AB3CF3D7}" type="presParOf" srcId="{6F6107DB-D62F-4BAB-8894-AB82BFF361AF}" destId="{8BD1CCB0-7275-4E47-B9DF-003B625F2534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501F68-2D3F-4BEE-9CC8-D6F04A00C424}" type="doc">
      <dgm:prSet loTypeId="urn:microsoft.com/office/officeart/2005/8/layout/radial4" loCatId="relationship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8DD12583-120E-442A-9BB0-79FCEE5F4E7F}">
      <dgm:prSet phldrT="[文本]" custT="1"/>
      <dgm:spPr>
        <a:solidFill>
          <a:srgbClr val="FFFF99"/>
        </a:solidFill>
      </dgm:spPr>
      <dgm:t>
        <a:bodyPr/>
        <a:lstStyle/>
        <a:p>
          <a:r>
            <a:rPr lang="en-US" altLang="zh-CN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黑体" pitchFamily="49" charset="-122"/>
            </a:rPr>
            <a:t>Disease Burden of Mental Disorders</a:t>
          </a:r>
          <a:endParaRPr lang="zh-CN" altLang="en-US" sz="2800" b="1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ea typeface="黑体" pitchFamily="49" charset="-122"/>
          </a:endParaRPr>
        </a:p>
      </dgm:t>
    </dgm:pt>
    <dgm:pt modelId="{75537344-8E4E-493D-9E39-A03F0C380C6D}" type="parTrans" cxnId="{4D697FED-17FC-489D-9613-F0A66C3991EF}">
      <dgm:prSet/>
      <dgm:spPr/>
      <dgm:t>
        <a:bodyPr/>
        <a:lstStyle/>
        <a:p>
          <a:endParaRPr lang="zh-CN" altLang="en-US"/>
        </a:p>
      </dgm:t>
    </dgm:pt>
    <dgm:pt modelId="{9FE67AB0-B5C5-4213-A65E-A99DE4D79637}" type="sibTrans" cxnId="{4D697FED-17FC-489D-9613-F0A66C3991EF}">
      <dgm:prSet/>
      <dgm:spPr/>
      <dgm:t>
        <a:bodyPr/>
        <a:lstStyle/>
        <a:p>
          <a:endParaRPr lang="zh-CN" altLang="en-US"/>
        </a:p>
      </dgm:t>
    </dgm:pt>
    <dgm:pt modelId="{E8410884-9318-4C0B-8A8C-307C81F5DDC1}">
      <dgm:prSet phldrT="[文本]" custT="1"/>
      <dgm:spPr>
        <a:solidFill>
          <a:srgbClr val="FFFF99"/>
        </a:solidFill>
      </dgm:spPr>
      <dgm:t>
        <a:bodyPr/>
        <a:lstStyle/>
        <a:p>
          <a:r>
            <a:rPr lang="en-US" altLang="zh-CN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黑体" pitchFamily="49" charset="-122"/>
            </a:rPr>
            <a:t>Risk factors of Mental Disorders</a:t>
          </a:r>
          <a:endParaRPr lang="zh-CN" altLang="en-US" sz="2800" b="1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ea typeface="黑体" pitchFamily="49" charset="-122"/>
          </a:endParaRPr>
        </a:p>
      </dgm:t>
    </dgm:pt>
    <dgm:pt modelId="{2FD1985A-0EBC-4CE9-9A9E-10D960579DAF}" type="parTrans" cxnId="{8E748AE0-134E-47E7-9B6C-46AC372CEFC6}">
      <dgm:prSet/>
      <dgm:spPr/>
      <dgm:t>
        <a:bodyPr/>
        <a:lstStyle/>
        <a:p>
          <a:endParaRPr lang="zh-CN" altLang="en-US"/>
        </a:p>
      </dgm:t>
    </dgm:pt>
    <dgm:pt modelId="{F30B51CB-A3A3-4FD6-A62A-5183902B466D}" type="sibTrans" cxnId="{8E748AE0-134E-47E7-9B6C-46AC372CEFC6}">
      <dgm:prSet/>
      <dgm:spPr/>
      <dgm:t>
        <a:bodyPr/>
        <a:lstStyle/>
        <a:p>
          <a:endParaRPr lang="zh-CN" altLang="en-US"/>
        </a:p>
      </dgm:t>
    </dgm:pt>
    <dgm:pt modelId="{0FFC276F-5821-43F3-B7D8-C0C2E129E840}">
      <dgm:prSet phldrT="[文本]" custT="1"/>
      <dgm:spPr>
        <a:solidFill>
          <a:srgbClr val="FFFF99"/>
        </a:solidFill>
      </dgm:spPr>
      <dgm:t>
        <a:bodyPr/>
        <a:lstStyle/>
        <a:p>
          <a:r>
            <a:rPr lang="en-US" altLang="zh-CN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黑体" pitchFamily="49" charset="-122"/>
            </a:rPr>
            <a:t>Prevalence, Disability, and Estimated Incidence of Mental Disorders</a:t>
          </a:r>
          <a:endParaRPr lang="zh-CN" altLang="en-US" sz="2800" b="1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ea typeface="黑体" pitchFamily="49" charset="-122"/>
          </a:endParaRPr>
        </a:p>
      </dgm:t>
    </dgm:pt>
    <dgm:pt modelId="{6FF1571C-24BE-453E-B0FE-0A5EB6FC858E}" type="parTrans" cxnId="{DEF36E28-27AE-47CB-A3D4-999EDB780BA0}">
      <dgm:prSet/>
      <dgm:spPr/>
      <dgm:t>
        <a:bodyPr/>
        <a:lstStyle/>
        <a:p>
          <a:endParaRPr lang="zh-CN" altLang="en-US"/>
        </a:p>
      </dgm:t>
    </dgm:pt>
    <dgm:pt modelId="{4E5817C2-6517-419C-B077-B0B1A3AEC588}" type="sibTrans" cxnId="{DEF36E28-27AE-47CB-A3D4-999EDB780BA0}">
      <dgm:prSet/>
      <dgm:spPr/>
      <dgm:t>
        <a:bodyPr/>
        <a:lstStyle/>
        <a:p>
          <a:endParaRPr lang="zh-CN" altLang="en-US"/>
        </a:p>
      </dgm:t>
    </dgm:pt>
    <dgm:pt modelId="{7C62C885-30F7-4C69-BE38-3C24D70C1E31}">
      <dgm:prSet phldrT="[文本]" custT="1"/>
      <dgm:spPr>
        <a:solidFill>
          <a:srgbClr val="FFFF99"/>
        </a:solidFill>
      </dgm:spPr>
      <dgm:t>
        <a:bodyPr/>
        <a:lstStyle/>
        <a:p>
          <a:r>
            <a:rPr lang="en-US" altLang="zh-CN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黑体" pitchFamily="49" charset="-122"/>
            </a:rPr>
            <a:t>Mental Health Service use</a:t>
          </a:r>
          <a:endParaRPr lang="zh-CN" altLang="en-US" sz="2800" b="1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ea typeface="黑体" pitchFamily="49" charset="-122"/>
          </a:endParaRPr>
        </a:p>
      </dgm:t>
    </dgm:pt>
    <dgm:pt modelId="{C7320811-ACF2-4838-BBCB-B36D26F97E50}" type="parTrans" cxnId="{030B1060-4F35-4A00-85AA-C6400E8F7E99}">
      <dgm:prSet/>
      <dgm:spPr/>
      <dgm:t>
        <a:bodyPr/>
        <a:lstStyle/>
        <a:p>
          <a:endParaRPr lang="zh-CN" altLang="en-US"/>
        </a:p>
      </dgm:t>
    </dgm:pt>
    <dgm:pt modelId="{9BF95837-AD68-4F23-9E8E-0B9634323E02}" type="sibTrans" cxnId="{030B1060-4F35-4A00-85AA-C6400E8F7E99}">
      <dgm:prSet/>
      <dgm:spPr/>
      <dgm:t>
        <a:bodyPr/>
        <a:lstStyle/>
        <a:p>
          <a:endParaRPr lang="zh-CN" altLang="en-US"/>
        </a:p>
      </dgm:t>
    </dgm:pt>
    <dgm:pt modelId="{8B38A2A4-E50E-4BC7-8007-5D0BE13A4EB6}" type="pres">
      <dgm:prSet presAssocID="{05501F68-2D3F-4BEE-9CC8-D6F04A00C424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47A5B89-05E4-46D3-8AA9-00B5ABE60105}" type="pres">
      <dgm:prSet presAssocID="{8DD12583-120E-442A-9BB0-79FCEE5F4E7F}" presName="centerShape" presStyleLbl="node0" presStyleIdx="0" presStyleCnt="1" custScaleX="110247"/>
      <dgm:spPr/>
      <dgm:t>
        <a:bodyPr/>
        <a:lstStyle/>
        <a:p>
          <a:endParaRPr lang="zh-CN" altLang="en-US"/>
        </a:p>
      </dgm:t>
    </dgm:pt>
    <dgm:pt modelId="{BF628431-646E-4833-85F3-0E3337A1C548}" type="pres">
      <dgm:prSet presAssocID="{2FD1985A-0EBC-4CE9-9A9E-10D960579DAF}" presName="parTrans" presStyleLbl="bgSibTrans2D1" presStyleIdx="0" presStyleCnt="3"/>
      <dgm:spPr/>
      <dgm:t>
        <a:bodyPr/>
        <a:lstStyle/>
        <a:p>
          <a:endParaRPr lang="zh-CN" altLang="en-US"/>
        </a:p>
      </dgm:t>
    </dgm:pt>
    <dgm:pt modelId="{10498419-DDB4-4E8A-8083-94E72452B831}" type="pres">
      <dgm:prSet presAssocID="{E8410884-9318-4C0B-8A8C-307C81F5DDC1}" presName="node" presStyleLbl="node1" presStyleIdx="0" presStyleCnt="3" custScaleX="106814" custRadScaleRad="121032" custRadScaleInc="-2668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E84F14-F152-4ADB-88FF-23F2219BE36C}" type="pres">
      <dgm:prSet presAssocID="{6FF1571C-24BE-453E-B0FE-0A5EB6FC858E}" presName="parTrans" presStyleLbl="bgSibTrans2D1" presStyleIdx="1" presStyleCnt="3" custLinFactNeighborX="-1635" custLinFactNeighborY="-6766"/>
      <dgm:spPr/>
      <dgm:t>
        <a:bodyPr/>
        <a:lstStyle/>
        <a:p>
          <a:endParaRPr lang="zh-CN" altLang="en-US"/>
        </a:p>
      </dgm:t>
    </dgm:pt>
    <dgm:pt modelId="{E3FE1CA6-C8C6-431E-B746-67E580F9B3C5}" type="pres">
      <dgm:prSet presAssocID="{0FFC276F-5821-43F3-B7D8-C0C2E129E840}" presName="node" presStyleLbl="node1" presStyleIdx="1" presStyleCnt="3" custScaleX="278238" custScaleY="7224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A57425-5F2E-46F4-9205-4F7DCDB4885C}" type="pres">
      <dgm:prSet presAssocID="{C7320811-ACF2-4838-BBCB-B36D26F97E50}" presName="parTrans" presStyleLbl="bgSibTrans2D1" presStyleIdx="2" presStyleCnt="3"/>
      <dgm:spPr/>
      <dgm:t>
        <a:bodyPr/>
        <a:lstStyle/>
        <a:p>
          <a:endParaRPr lang="zh-CN" altLang="en-US"/>
        </a:p>
      </dgm:t>
    </dgm:pt>
    <dgm:pt modelId="{CE519CE2-591D-48DA-BEEA-24C109B00CDD}" type="pres">
      <dgm:prSet presAssocID="{7C62C885-30F7-4C69-BE38-3C24D70C1E31}" presName="node" presStyleLbl="node1" presStyleIdx="2" presStyleCnt="3" custScaleX="112903" custRadScaleRad="123413" custRadScaleInc="2732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EF36E28-27AE-47CB-A3D4-999EDB780BA0}" srcId="{8DD12583-120E-442A-9BB0-79FCEE5F4E7F}" destId="{0FFC276F-5821-43F3-B7D8-C0C2E129E840}" srcOrd="1" destOrd="0" parTransId="{6FF1571C-24BE-453E-B0FE-0A5EB6FC858E}" sibTransId="{4E5817C2-6517-419C-B077-B0B1A3AEC588}"/>
    <dgm:cxn modelId="{030B1060-4F35-4A00-85AA-C6400E8F7E99}" srcId="{8DD12583-120E-442A-9BB0-79FCEE5F4E7F}" destId="{7C62C885-30F7-4C69-BE38-3C24D70C1E31}" srcOrd="2" destOrd="0" parTransId="{C7320811-ACF2-4838-BBCB-B36D26F97E50}" sibTransId="{9BF95837-AD68-4F23-9E8E-0B9634323E02}"/>
    <dgm:cxn modelId="{98EA1B0A-C1E7-4DDF-8A87-9FF25F52D82D}" type="presOf" srcId="{0FFC276F-5821-43F3-B7D8-C0C2E129E840}" destId="{E3FE1CA6-C8C6-431E-B746-67E580F9B3C5}" srcOrd="0" destOrd="0" presId="urn:microsoft.com/office/officeart/2005/8/layout/radial4"/>
    <dgm:cxn modelId="{4CC6F6A7-41DD-4B2C-BD70-83ECA07AF7E8}" type="presOf" srcId="{7C62C885-30F7-4C69-BE38-3C24D70C1E31}" destId="{CE519CE2-591D-48DA-BEEA-24C109B00CDD}" srcOrd="0" destOrd="0" presId="urn:microsoft.com/office/officeart/2005/8/layout/radial4"/>
    <dgm:cxn modelId="{B8497537-935F-41E0-94BC-4BF0D5E29EDE}" type="presOf" srcId="{C7320811-ACF2-4838-BBCB-B36D26F97E50}" destId="{34A57425-5F2E-46F4-9205-4F7DCDB4885C}" srcOrd="0" destOrd="0" presId="urn:microsoft.com/office/officeart/2005/8/layout/radial4"/>
    <dgm:cxn modelId="{8E817569-C9EB-4C55-BAC4-EFD3EC1EEAAF}" type="presOf" srcId="{8DD12583-120E-442A-9BB0-79FCEE5F4E7F}" destId="{B47A5B89-05E4-46D3-8AA9-00B5ABE60105}" srcOrd="0" destOrd="0" presId="urn:microsoft.com/office/officeart/2005/8/layout/radial4"/>
    <dgm:cxn modelId="{1884194A-3D72-4D69-98AD-37AE6073F7CA}" type="presOf" srcId="{6FF1571C-24BE-453E-B0FE-0A5EB6FC858E}" destId="{48E84F14-F152-4ADB-88FF-23F2219BE36C}" srcOrd="0" destOrd="0" presId="urn:microsoft.com/office/officeart/2005/8/layout/radial4"/>
    <dgm:cxn modelId="{8E748AE0-134E-47E7-9B6C-46AC372CEFC6}" srcId="{8DD12583-120E-442A-9BB0-79FCEE5F4E7F}" destId="{E8410884-9318-4C0B-8A8C-307C81F5DDC1}" srcOrd="0" destOrd="0" parTransId="{2FD1985A-0EBC-4CE9-9A9E-10D960579DAF}" sibTransId="{F30B51CB-A3A3-4FD6-A62A-5183902B466D}"/>
    <dgm:cxn modelId="{A11C2812-DBE4-41BC-953C-B17C5897912B}" type="presOf" srcId="{2FD1985A-0EBC-4CE9-9A9E-10D960579DAF}" destId="{BF628431-646E-4833-85F3-0E3337A1C548}" srcOrd="0" destOrd="0" presId="urn:microsoft.com/office/officeart/2005/8/layout/radial4"/>
    <dgm:cxn modelId="{C745113D-04DB-4525-BB27-CEFBF3350AB6}" type="presOf" srcId="{E8410884-9318-4C0B-8A8C-307C81F5DDC1}" destId="{10498419-DDB4-4E8A-8083-94E72452B831}" srcOrd="0" destOrd="0" presId="urn:microsoft.com/office/officeart/2005/8/layout/radial4"/>
    <dgm:cxn modelId="{4D697FED-17FC-489D-9613-F0A66C3991EF}" srcId="{05501F68-2D3F-4BEE-9CC8-D6F04A00C424}" destId="{8DD12583-120E-442A-9BB0-79FCEE5F4E7F}" srcOrd="0" destOrd="0" parTransId="{75537344-8E4E-493D-9E39-A03F0C380C6D}" sibTransId="{9FE67AB0-B5C5-4213-A65E-A99DE4D79637}"/>
    <dgm:cxn modelId="{6D3BF43A-A921-48D0-8048-26256E33E1C9}" type="presOf" srcId="{05501F68-2D3F-4BEE-9CC8-D6F04A00C424}" destId="{8B38A2A4-E50E-4BC7-8007-5D0BE13A4EB6}" srcOrd="0" destOrd="0" presId="urn:microsoft.com/office/officeart/2005/8/layout/radial4"/>
    <dgm:cxn modelId="{51C70A08-FA7D-42B1-B2BB-58A35E9DFC52}" type="presParOf" srcId="{8B38A2A4-E50E-4BC7-8007-5D0BE13A4EB6}" destId="{B47A5B89-05E4-46D3-8AA9-00B5ABE60105}" srcOrd="0" destOrd="0" presId="urn:microsoft.com/office/officeart/2005/8/layout/radial4"/>
    <dgm:cxn modelId="{5F697586-2AA4-4F52-8275-274AC37EEAB0}" type="presParOf" srcId="{8B38A2A4-E50E-4BC7-8007-5D0BE13A4EB6}" destId="{BF628431-646E-4833-85F3-0E3337A1C548}" srcOrd="1" destOrd="0" presId="urn:microsoft.com/office/officeart/2005/8/layout/radial4"/>
    <dgm:cxn modelId="{E859EC53-88A1-4875-8769-1FE2E2B8BDF7}" type="presParOf" srcId="{8B38A2A4-E50E-4BC7-8007-5D0BE13A4EB6}" destId="{10498419-DDB4-4E8A-8083-94E72452B831}" srcOrd="2" destOrd="0" presId="urn:microsoft.com/office/officeart/2005/8/layout/radial4"/>
    <dgm:cxn modelId="{6A0E928E-CCB9-4401-912D-AB1BB1A0B1B8}" type="presParOf" srcId="{8B38A2A4-E50E-4BC7-8007-5D0BE13A4EB6}" destId="{48E84F14-F152-4ADB-88FF-23F2219BE36C}" srcOrd="3" destOrd="0" presId="urn:microsoft.com/office/officeart/2005/8/layout/radial4"/>
    <dgm:cxn modelId="{82281520-A1C1-4C50-8FA5-83F17141CE2B}" type="presParOf" srcId="{8B38A2A4-E50E-4BC7-8007-5D0BE13A4EB6}" destId="{E3FE1CA6-C8C6-431E-B746-67E580F9B3C5}" srcOrd="4" destOrd="0" presId="urn:microsoft.com/office/officeart/2005/8/layout/radial4"/>
    <dgm:cxn modelId="{0890AC4A-DF3E-4B19-8FA0-20D47C12F24A}" type="presParOf" srcId="{8B38A2A4-E50E-4BC7-8007-5D0BE13A4EB6}" destId="{34A57425-5F2E-46F4-9205-4F7DCDB4885C}" srcOrd="5" destOrd="0" presId="urn:microsoft.com/office/officeart/2005/8/layout/radial4"/>
    <dgm:cxn modelId="{31265B42-C66A-4341-BC7A-D9048F3F1F8B}" type="presParOf" srcId="{8B38A2A4-E50E-4BC7-8007-5D0BE13A4EB6}" destId="{CE519CE2-591D-48DA-BEEA-24C109B00CDD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DA5423-C9B1-4856-809E-9B78D9A6DB3B}" type="doc">
      <dgm:prSet loTypeId="urn:microsoft.com/office/officeart/2005/8/layout/vList2" loCatId="list" qsTypeId="urn:microsoft.com/office/officeart/2005/8/quickstyle/simple1#10" qsCatId="simple" csTypeId="urn:microsoft.com/office/officeart/2005/8/colors/accent1_2#12" csCatId="accent1" phldr="1"/>
      <dgm:spPr/>
      <dgm:t>
        <a:bodyPr/>
        <a:lstStyle/>
        <a:p>
          <a:endParaRPr lang="zh-CN" altLang="en-US"/>
        </a:p>
      </dgm:t>
    </dgm:pt>
    <dgm:pt modelId="{06F93AFF-0276-4F6C-820A-D1C8AE3329FC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/>
        <a:lstStyle/>
        <a:p>
          <a:pPr algn="ctr"/>
          <a:r>
            <a:rPr lang="en-US" altLang="zh-CN" sz="4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黑体" pitchFamily="49" charset="-122"/>
              <a:cs typeface="Arial" pitchFamily="34" charset="0"/>
            </a:rPr>
            <a:t>Subjects</a:t>
          </a:r>
          <a:r>
            <a:rPr lang="en-US" altLang="zh-CN" sz="4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rPr>
            <a:t> </a:t>
          </a:r>
          <a:endParaRPr lang="zh-CN" altLang="en-US" sz="4400" b="1" dirty="0">
            <a:solidFill>
              <a:schemeClr val="accent6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黑体" pitchFamily="49" charset="-122"/>
            <a:ea typeface="黑体" pitchFamily="49" charset="-122"/>
          </a:endParaRPr>
        </a:p>
      </dgm:t>
    </dgm:pt>
    <dgm:pt modelId="{C28C5376-5923-4187-948E-16016E696D05}" type="parTrans" cxnId="{A72F0F5E-1328-4969-987B-6B4D92B659E4}">
      <dgm:prSet/>
      <dgm:spPr/>
      <dgm:t>
        <a:bodyPr/>
        <a:lstStyle/>
        <a:p>
          <a:endParaRPr lang="zh-CN" altLang="en-US"/>
        </a:p>
      </dgm:t>
    </dgm:pt>
    <dgm:pt modelId="{7A76DE1A-8AB4-4CB3-8046-821987AD2708}" type="sibTrans" cxnId="{A72F0F5E-1328-4969-987B-6B4D92B659E4}">
      <dgm:prSet/>
      <dgm:spPr/>
      <dgm:t>
        <a:bodyPr/>
        <a:lstStyle/>
        <a:p>
          <a:endParaRPr lang="zh-CN" altLang="en-US"/>
        </a:p>
      </dgm:t>
    </dgm:pt>
    <dgm:pt modelId="{C6AC81D5-A3C3-4D2F-8217-AFEFB07C4136}" type="pres">
      <dgm:prSet presAssocID="{D5DA5423-C9B1-4856-809E-9B78D9A6DB3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AB0BE75-1552-4D89-9402-AFEAF49588FE}" type="pres">
      <dgm:prSet presAssocID="{06F93AFF-0276-4F6C-820A-D1C8AE3329FC}" presName="parentText" presStyleLbl="node1" presStyleIdx="0" presStyleCnt="1" custScaleY="82813" custLinFactNeighborX="-31579" custLinFactNeighborY="1059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278D117-8F35-40C6-A4A1-AC9E2FF98475}" type="presOf" srcId="{06F93AFF-0276-4F6C-820A-D1C8AE3329FC}" destId="{CAB0BE75-1552-4D89-9402-AFEAF49588FE}" srcOrd="0" destOrd="0" presId="urn:microsoft.com/office/officeart/2005/8/layout/vList2"/>
    <dgm:cxn modelId="{A72F0F5E-1328-4969-987B-6B4D92B659E4}" srcId="{D5DA5423-C9B1-4856-809E-9B78D9A6DB3B}" destId="{06F93AFF-0276-4F6C-820A-D1C8AE3329FC}" srcOrd="0" destOrd="0" parTransId="{C28C5376-5923-4187-948E-16016E696D05}" sibTransId="{7A76DE1A-8AB4-4CB3-8046-821987AD2708}"/>
    <dgm:cxn modelId="{1C66DBBD-5A2D-4C09-8130-EBF760B419EF}" type="presOf" srcId="{D5DA5423-C9B1-4856-809E-9B78D9A6DB3B}" destId="{C6AC81D5-A3C3-4D2F-8217-AFEFB07C4136}" srcOrd="0" destOrd="0" presId="urn:microsoft.com/office/officeart/2005/8/layout/vList2"/>
    <dgm:cxn modelId="{A332166A-D5A1-4AB7-BCE5-1968314966F3}" type="presParOf" srcId="{C6AC81D5-A3C3-4D2F-8217-AFEFB07C4136}" destId="{CAB0BE75-1552-4D89-9402-AFEAF49588F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79C632-C13E-43D7-BB15-948616C03EC2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4A5803A-64C7-4640-9B10-B0375B4F9830}">
      <dgm:prSet phldrT="[文本]" custT="1"/>
      <dgm:spPr/>
      <dgm:t>
        <a:bodyPr/>
        <a:lstStyle/>
        <a:p>
          <a:r>
            <a: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rPr>
            <a:t>31 provinces</a:t>
          </a:r>
          <a:endParaRPr lang="zh-CN" altLang="en-US" sz="24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黑体" panose="02010609060101010101" pitchFamily="49" charset="-122"/>
            <a:cs typeface="Arial" panose="020B0604020202020204" pitchFamily="34" charset="0"/>
          </a:endParaRPr>
        </a:p>
      </dgm:t>
    </dgm:pt>
    <dgm:pt modelId="{5F8E6748-70E4-43F8-BE93-A7C8579B16AD}" type="parTrans" cxnId="{593C4ECD-8FC7-4136-8308-C1B19C966EFF}">
      <dgm:prSet/>
      <dgm:spPr/>
      <dgm:t>
        <a:bodyPr/>
        <a:lstStyle/>
        <a:p>
          <a:endParaRPr lang="zh-CN" altLang="en-US"/>
        </a:p>
      </dgm:t>
    </dgm:pt>
    <dgm:pt modelId="{480A3CAC-007C-40FA-9C70-0D7CFA1C7CF4}" type="sibTrans" cxnId="{593C4ECD-8FC7-4136-8308-C1B19C966EFF}">
      <dgm:prSet/>
      <dgm:spPr/>
      <dgm:t>
        <a:bodyPr/>
        <a:lstStyle/>
        <a:p>
          <a:endParaRPr lang="zh-CN" altLang="en-US"/>
        </a:p>
      </dgm:t>
    </dgm:pt>
    <dgm:pt modelId="{964D2E50-F90D-43EE-AFDD-A372027514FD}">
      <dgm:prSet phldrT="[文本]" custT="1"/>
      <dgm:spPr/>
      <dgm:t>
        <a:bodyPr/>
        <a:lstStyle/>
        <a:p>
          <a:r>
            <a:rPr lang="en-US" altLang="zh-CN" sz="2400" b="1" dirty="0">
              <a:solidFill>
                <a:srgbClr val="00206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rPr>
            <a:t>157 c</a:t>
          </a:r>
          <a:r>
            <a:rPr lang="en-US" altLang="zh-CN" sz="2000" b="1" dirty="0">
              <a:solidFill>
                <a:srgbClr val="00206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rPr>
            <a:t>ounties (DSPs)</a:t>
          </a:r>
          <a:endParaRPr lang="zh-CN" altLang="en-US" sz="2000" b="1" dirty="0">
            <a:solidFill>
              <a:srgbClr val="002060"/>
            </a:solidFill>
            <a:latin typeface="Arial" panose="020B0604020202020204" pitchFamily="34" charset="0"/>
            <a:ea typeface="黑体" panose="02010609060101010101" pitchFamily="49" charset="-122"/>
            <a:cs typeface="Arial" panose="020B0604020202020204" pitchFamily="34" charset="0"/>
          </a:endParaRPr>
        </a:p>
      </dgm:t>
    </dgm:pt>
    <dgm:pt modelId="{71C1C50A-3E2F-4050-9C47-F3166CBD0785}" type="parTrans" cxnId="{D3650A93-D445-46C9-8B18-1E7A2B1D7A6E}">
      <dgm:prSet/>
      <dgm:spPr/>
      <dgm:t>
        <a:bodyPr/>
        <a:lstStyle/>
        <a:p>
          <a:endParaRPr lang="zh-CN" altLang="en-US"/>
        </a:p>
      </dgm:t>
    </dgm:pt>
    <dgm:pt modelId="{CB31C466-0461-4510-8A73-CB58AA1DA579}" type="sibTrans" cxnId="{D3650A93-D445-46C9-8B18-1E7A2B1D7A6E}">
      <dgm:prSet/>
      <dgm:spPr/>
      <dgm:t>
        <a:bodyPr/>
        <a:lstStyle/>
        <a:p>
          <a:endParaRPr lang="zh-CN" altLang="en-US"/>
        </a:p>
      </dgm:t>
    </dgm:pt>
    <dgm:pt modelId="{576B22F2-FE2B-4710-9E41-9AE8D20D8988}">
      <dgm:prSet phldrT="[文本]" custT="1"/>
      <dgm:spPr/>
      <dgm:t>
        <a:bodyPr/>
        <a:lstStyle/>
        <a:p>
          <a:r>
            <a: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rPr>
            <a:t>628 </a:t>
          </a:r>
          <a:r>
            <a:rPr lang="en-US" altLang="zh-C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rPr>
            <a:t>Townships</a:t>
          </a:r>
          <a:endParaRPr lang="zh-CN" altLang="en-US" sz="20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黑体" panose="02010609060101010101" pitchFamily="49" charset="-122"/>
            <a:cs typeface="Arial" panose="020B0604020202020204" pitchFamily="34" charset="0"/>
          </a:endParaRPr>
        </a:p>
      </dgm:t>
    </dgm:pt>
    <dgm:pt modelId="{C66C9D08-6D9D-4212-9B41-046347A94710}" type="parTrans" cxnId="{90CB5C6F-AA22-4E11-99F1-9FCBCB3FED97}">
      <dgm:prSet/>
      <dgm:spPr/>
      <dgm:t>
        <a:bodyPr/>
        <a:lstStyle/>
        <a:p>
          <a:endParaRPr lang="zh-CN" altLang="en-US"/>
        </a:p>
      </dgm:t>
    </dgm:pt>
    <dgm:pt modelId="{CF023219-6DF3-430D-A2FC-0D0E63FCCADB}" type="sibTrans" cxnId="{90CB5C6F-AA22-4E11-99F1-9FCBCB3FED97}">
      <dgm:prSet/>
      <dgm:spPr/>
      <dgm:t>
        <a:bodyPr/>
        <a:lstStyle/>
        <a:p>
          <a:endParaRPr lang="zh-CN" altLang="en-US"/>
        </a:p>
      </dgm:t>
    </dgm:pt>
    <dgm:pt modelId="{EDCB3BD7-6EB2-4636-B518-8A3106E7676D}">
      <dgm:prSet phldrT="[文本]" custT="1"/>
      <dgm:spPr/>
      <dgm:t>
        <a:bodyPr/>
        <a:lstStyle/>
        <a:p>
          <a:r>
            <a:rPr lang="en-US" altLang="zh-CN" sz="2400" b="1" dirty="0">
              <a:solidFill>
                <a:srgbClr val="00206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rPr>
            <a:t>1256 villages</a:t>
          </a:r>
          <a:endParaRPr lang="zh-CN" altLang="en-US" sz="2400" b="1" dirty="0">
            <a:solidFill>
              <a:srgbClr val="002060"/>
            </a:solidFill>
            <a:latin typeface="Arial" panose="020B0604020202020204" pitchFamily="34" charset="0"/>
            <a:ea typeface="黑体" panose="02010609060101010101" pitchFamily="49" charset="-122"/>
            <a:cs typeface="Arial" panose="020B0604020202020204" pitchFamily="34" charset="0"/>
          </a:endParaRPr>
        </a:p>
      </dgm:t>
    </dgm:pt>
    <dgm:pt modelId="{5D174F07-A004-465B-8097-C2A355DEEEB9}" type="parTrans" cxnId="{DD801588-36CF-4AD9-B14E-8FE5A304AE76}">
      <dgm:prSet/>
      <dgm:spPr/>
      <dgm:t>
        <a:bodyPr/>
        <a:lstStyle/>
        <a:p>
          <a:endParaRPr lang="zh-CN" altLang="en-US"/>
        </a:p>
      </dgm:t>
    </dgm:pt>
    <dgm:pt modelId="{8ADBC8BF-A89C-42E2-A0B1-BB6894AB154D}" type="sibTrans" cxnId="{DD801588-36CF-4AD9-B14E-8FE5A304AE76}">
      <dgm:prSet/>
      <dgm:spPr/>
      <dgm:t>
        <a:bodyPr/>
        <a:lstStyle/>
        <a:p>
          <a:endParaRPr lang="zh-CN" altLang="en-US"/>
        </a:p>
      </dgm:t>
    </dgm:pt>
    <dgm:pt modelId="{06FB7DA5-1A3E-42B5-8CB1-E18BE4E83300}">
      <dgm:prSet phldrT="[文本]" custT="1"/>
      <dgm:spPr/>
      <dgm:t>
        <a:bodyPr/>
        <a:lstStyle/>
        <a:p>
          <a:r>
            <a:rPr lang="en-US" altLang="zh-CN" sz="2400" b="1" dirty="0">
              <a:solidFill>
                <a:srgbClr val="00206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rPr>
            <a:t>32552 </a:t>
          </a:r>
          <a:r>
            <a:rPr lang="en-US" altLang="zh-CN" sz="2000" b="1" dirty="0">
              <a:solidFill>
                <a:srgbClr val="00206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rPr>
            <a:t>respondents</a:t>
          </a:r>
          <a:endParaRPr lang="zh-CN" altLang="en-US" sz="2000" b="1" dirty="0">
            <a:solidFill>
              <a:srgbClr val="002060"/>
            </a:solidFill>
            <a:latin typeface="Arial" panose="020B0604020202020204" pitchFamily="34" charset="0"/>
            <a:ea typeface="黑体" panose="02010609060101010101" pitchFamily="49" charset="-122"/>
            <a:cs typeface="Arial" panose="020B0604020202020204" pitchFamily="34" charset="0"/>
          </a:endParaRPr>
        </a:p>
      </dgm:t>
    </dgm:pt>
    <dgm:pt modelId="{6A6F5DCC-3A1F-473A-A3D6-2662B43D50B1}" type="parTrans" cxnId="{F9446E83-003B-4D47-9CC6-2AC162AC2D03}">
      <dgm:prSet/>
      <dgm:spPr/>
      <dgm:t>
        <a:bodyPr/>
        <a:lstStyle/>
        <a:p>
          <a:endParaRPr lang="zh-CN" altLang="en-US"/>
        </a:p>
      </dgm:t>
    </dgm:pt>
    <dgm:pt modelId="{64809146-E1D8-4432-95D2-5D9AF0897128}" type="sibTrans" cxnId="{F9446E83-003B-4D47-9CC6-2AC162AC2D03}">
      <dgm:prSet/>
      <dgm:spPr/>
      <dgm:t>
        <a:bodyPr/>
        <a:lstStyle/>
        <a:p>
          <a:endParaRPr lang="zh-CN" altLang="en-US"/>
        </a:p>
      </dgm:t>
    </dgm:pt>
    <dgm:pt modelId="{30617EA8-7BF8-41CC-B873-4543480702D9}">
      <dgm:prSet phldrT="[文本]" custT="1"/>
      <dgm:spPr/>
      <dgm:t>
        <a:bodyPr/>
        <a:lstStyle/>
        <a:p>
          <a:r>
            <a:rPr lang="en-US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rPr>
            <a:t>38593 </a:t>
          </a:r>
          <a:r>
            <a:rPr lang="en-US" altLang="zh-C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rPr>
            <a:t>households</a:t>
          </a:r>
          <a:endParaRPr lang="zh-CN" altLang="en-US" sz="1800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黑体" panose="02010609060101010101" pitchFamily="49" charset="-122"/>
            <a:cs typeface="Arial" panose="020B0604020202020204" pitchFamily="34" charset="0"/>
          </a:endParaRPr>
        </a:p>
      </dgm:t>
    </dgm:pt>
    <dgm:pt modelId="{F390788D-1165-4A3C-BF6E-A455D345B0AD}" type="sibTrans" cxnId="{532D00D0-A876-4ECB-AFE8-244405E966E3}">
      <dgm:prSet/>
      <dgm:spPr/>
      <dgm:t>
        <a:bodyPr/>
        <a:lstStyle/>
        <a:p>
          <a:endParaRPr lang="zh-CN" altLang="en-US"/>
        </a:p>
      </dgm:t>
    </dgm:pt>
    <dgm:pt modelId="{DC9BB02B-2A7F-4981-B6C4-70F4FF5886AB}" type="parTrans" cxnId="{532D00D0-A876-4ECB-AFE8-244405E966E3}">
      <dgm:prSet/>
      <dgm:spPr/>
      <dgm:t>
        <a:bodyPr/>
        <a:lstStyle/>
        <a:p>
          <a:endParaRPr lang="zh-CN" altLang="en-US"/>
        </a:p>
      </dgm:t>
    </dgm:pt>
    <dgm:pt modelId="{E4E0FED7-4977-4265-99B4-49B722542C07}" type="pres">
      <dgm:prSet presAssocID="{3479C632-C13E-43D7-BB15-948616C03EC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0094DF3D-583C-4910-A8B9-ED09DCE1574D}" type="pres">
      <dgm:prSet presAssocID="{24A5803A-64C7-4640-9B10-B0375B4F9830}" presName="composite" presStyleCnt="0"/>
      <dgm:spPr/>
    </dgm:pt>
    <dgm:pt modelId="{2BD1BB0A-4F7D-498D-8BE6-06D738E74AED}" type="pres">
      <dgm:prSet presAssocID="{24A5803A-64C7-4640-9B10-B0375B4F9830}" presName="bentUpArrow1" presStyleLbl="alignImgPlace1" presStyleIdx="0" presStyleCnt="2"/>
      <dgm:spPr/>
    </dgm:pt>
    <dgm:pt modelId="{54172C89-4F5D-4D6A-A06C-F4C708D987F7}" type="pres">
      <dgm:prSet presAssocID="{24A5803A-64C7-4640-9B10-B0375B4F9830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3F205AA-7D70-4965-A425-7D25DF63FF1C}" type="pres">
      <dgm:prSet presAssocID="{24A5803A-64C7-4640-9B10-B0375B4F9830}" presName="ChildText" presStyleLbl="revTx" presStyleIdx="0" presStyleCnt="3" custScaleX="149470" custLinFactNeighborX="32161" custLinFactNeighborY="-176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6F3B8D-AE9B-4957-8730-C302FEC16662}" type="pres">
      <dgm:prSet presAssocID="{480A3CAC-007C-40FA-9C70-0D7CFA1C7CF4}" presName="sibTrans" presStyleCnt="0"/>
      <dgm:spPr/>
    </dgm:pt>
    <dgm:pt modelId="{B3243908-5AAE-4CE2-B80D-B4557C9ED636}" type="pres">
      <dgm:prSet presAssocID="{576B22F2-FE2B-4710-9E41-9AE8D20D8988}" presName="composite" presStyleCnt="0"/>
      <dgm:spPr/>
    </dgm:pt>
    <dgm:pt modelId="{6A07E82A-4692-4D5C-8A7C-11E972DCBF30}" type="pres">
      <dgm:prSet presAssocID="{576B22F2-FE2B-4710-9E41-9AE8D20D8988}" presName="bentUpArrow1" presStyleLbl="alignImgPlace1" presStyleIdx="1" presStyleCnt="2"/>
      <dgm:spPr/>
    </dgm:pt>
    <dgm:pt modelId="{03BA6D8B-E7FD-4686-82FB-CCDBF3C466FA}" type="pres">
      <dgm:prSet presAssocID="{576B22F2-FE2B-4710-9E41-9AE8D20D898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4AD1AB-DF12-4D9F-891A-8D17EE2E6029}" type="pres">
      <dgm:prSet presAssocID="{576B22F2-FE2B-4710-9E41-9AE8D20D8988}" presName="ChildText" presStyleLbl="revTx" presStyleIdx="1" presStyleCnt="3" custScaleX="117537" custLinFactNeighborX="574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30B19F-FFA3-4A8A-9F55-CB9BBE531CEA}" type="pres">
      <dgm:prSet presAssocID="{CF023219-6DF3-430D-A2FC-0D0E63FCCADB}" presName="sibTrans" presStyleCnt="0"/>
      <dgm:spPr/>
    </dgm:pt>
    <dgm:pt modelId="{A2DE96C0-8929-463A-9366-4AC30623D54C}" type="pres">
      <dgm:prSet presAssocID="{30617EA8-7BF8-41CC-B873-4543480702D9}" presName="composite" presStyleCnt="0"/>
      <dgm:spPr/>
    </dgm:pt>
    <dgm:pt modelId="{864B5F01-9237-41DE-B3A4-532A9FA36971}" type="pres">
      <dgm:prSet presAssocID="{30617EA8-7BF8-41CC-B873-4543480702D9}" presName="ParentText" presStyleLbl="node1" presStyleIdx="2" presStyleCnt="3" custScaleX="8297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68E353-EE95-421A-882F-FC969A62D9E7}" type="pres">
      <dgm:prSet presAssocID="{30617EA8-7BF8-41CC-B873-4543480702D9}" presName="FinalChildText" presStyleLbl="revTx" presStyleIdx="2" presStyleCnt="3" custScaleX="164451" custLinFactNeighborX="551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D636FAF-1C53-492A-8D62-F3C5B66A761D}" type="presOf" srcId="{964D2E50-F90D-43EE-AFDD-A372027514FD}" destId="{93F205AA-7D70-4965-A425-7D25DF63FF1C}" srcOrd="0" destOrd="0" presId="urn:microsoft.com/office/officeart/2005/8/layout/StepDownProcess"/>
    <dgm:cxn modelId="{C25E950E-52FA-4E8F-A008-A20A8A8FC455}" type="presOf" srcId="{3479C632-C13E-43D7-BB15-948616C03EC2}" destId="{E4E0FED7-4977-4265-99B4-49B722542C07}" srcOrd="0" destOrd="0" presId="urn:microsoft.com/office/officeart/2005/8/layout/StepDownProcess"/>
    <dgm:cxn modelId="{D3650A93-D445-46C9-8B18-1E7A2B1D7A6E}" srcId="{24A5803A-64C7-4640-9B10-B0375B4F9830}" destId="{964D2E50-F90D-43EE-AFDD-A372027514FD}" srcOrd="0" destOrd="0" parTransId="{71C1C50A-3E2F-4050-9C47-F3166CBD0785}" sibTransId="{CB31C466-0461-4510-8A73-CB58AA1DA579}"/>
    <dgm:cxn modelId="{593C4ECD-8FC7-4136-8308-C1B19C966EFF}" srcId="{3479C632-C13E-43D7-BB15-948616C03EC2}" destId="{24A5803A-64C7-4640-9B10-B0375B4F9830}" srcOrd="0" destOrd="0" parTransId="{5F8E6748-70E4-43F8-BE93-A7C8579B16AD}" sibTransId="{480A3CAC-007C-40FA-9C70-0D7CFA1C7CF4}"/>
    <dgm:cxn modelId="{90CB5C6F-AA22-4E11-99F1-9FCBCB3FED97}" srcId="{3479C632-C13E-43D7-BB15-948616C03EC2}" destId="{576B22F2-FE2B-4710-9E41-9AE8D20D8988}" srcOrd="1" destOrd="0" parTransId="{C66C9D08-6D9D-4212-9B41-046347A94710}" sibTransId="{CF023219-6DF3-430D-A2FC-0D0E63FCCADB}"/>
    <dgm:cxn modelId="{377FD1EE-9C7C-44C4-9717-08849613C319}" type="presOf" srcId="{EDCB3BD7-6EB2-4636-B518-8A3106E7676D}" destId="{594AD1AB-DF12-4D9F-891A-8D17EE2E6029}" srcOrd="0" destOrd="0" presId="urn:microsoft.com/office/officeart/2005/8/layout/StepDownProcess"/>
    <dgm:cxn modelId="{C450B2F7-5157-40F4-B744-428B4E72C31C}" type="presOf" srcId="{576B22F2-FE2B-4710-9E41-9AE8D20D8988}" destId="{03BA6D8B-E7FD-4686-82FB-CCDBF3C466FA}" srcOrd="0" destOrd="0" presId="urn:microsoft.com/office/officeart/2005/8/layout/StepDownProcess"/>
    <dgm:cxn modelId="{532D00D0-A876-4ECB-AFE8-244405E966E3}" srcId="{3479C632-C13E-43D7-BB15-948616C03EC2}" destId="{30617EA8-7BF8-41CC-B873-4543480702D9}" srcOrd="2" destOrd="0" parTransId="{DC9BB02B-2A7F-4981-B6C4-70F4FF5886AB}" sibTransId="{F390788D-1165-4A3C-BF6E-A455D345B0AD}"/>
    <dgm:cxn modelId="{739E2FC1-2754-4ADD-BDE8-DB699DC14627}" type="presOf" srcId="{06FB7DA5-1A3E-42B5-8CB1-E18BE4E83300}" destId="{2168E353-EE95-421A-882F-FC969A62D9E7}" srcOrd="0" destOrd="0" presId="urn:microsoft.com/office/officeart/2005/8/layout/StepDownProcess"/>
    <dgm:cxn modelId="{FBB3951C-F215-4623-8F96-0CFA4968D7A3}" type="presOf" srcId="{30617EA8-7BF8-41CC-B873-4543480702D9}" destId="{864B5F01-9237-41DE-B3A4-532A9FA36971}" srcOrd="0" destOrd="0" presId="urn:microsoft.com/office/officeart/2005/8/layout/StepDownProcess"/>
    <dgm:cxn modelId="{B64D8B80-4B0A-45A8-868F-2E482EC8823D}" type="presOf" srcId="{24A5803A-64C7-4640-9B10-B0375B4F9830}" destId="{54172C89-4F5D-4D6A-A06C-F4C708D987F7}" srcOrd="0" destOrd="0" presId="urn:microsoft.com/office/officeart/2005/8/layout/StepDownProcess"/>
    <dgm:cxn modelId="{F9446E83-003B-4D47-9CC6-2AC162AC2D03}" srcId="{30617EA8-7BF8-41CC-B873-4543480702D9}" destId="{06FB7DA5-1A3E-42B5-8CB1-E18BE4E83300}" srcOrd="0" destOrd="0" parTransId="{6A6F5DCC-3A1F-473A-A3D6-2662B43D50B1}" sibTransId="{64809146-E1D8-4432-95D2-5D9AF0897128}"/>
    <dgm:cxn modelId="{DD801588-36CF-4AD9-B14E-8FE5A304AE76}" srcId="{576B22F2-FE2B-4710-9E41-9AE8D20D8988}" destId="{EDCB3BD7-6EB2-4636-B518-8A3106E7676D}" srcOrd="0" destOrd="0" parTransId="{5D174F07-A004-465B-8097-C2A355DEEEB9}" sibTransId="{8ADBC8BF-A89C-42E2-A0B1-BB6894AB154D}"/>
    <dgm:cxn modelId="{8EED5F19-B3A7-4421-ADEA-E0969318ACBD}" type="presParOf" srcId="{E4E0FED7-4977-4265-99B4-49B722542C07}" destId="{0094DF3D-583C-4910-A8B9-ED09DCE1574D}" srcOrd="0" destOrd="0" presId="urn:microsoft.com/office/officeart/2005/8/layout/StepDownProcess"/>
    <dgm:cxn modelId="{31AF4B0C-2644-492A-B5F8-236741E48D4C}" type="presParOf" srcId="{0094DF3D-583C-4910-A8B9-ED09DCE1574D}" destId="{2BD1BB0A-4F7D-498D-8BE6-06D738E74AED}" srcOrd="0" destOrd="0" presId="urn:microsoft.com/office/officeart/2005/8/layout/StepDownProcess"/>
    <dgm:cxn modelId="{0710D074-46B0-402D-872E-A1A147E3AEF0}" type="presParOf" srcId="{0094DF3D-583C-4910-A8B9-ED09DCE1574D}" destId="{54172C89-4F5D-4D6A-A06C-F4C708D987F7}" srcOrd="1" destOrd="0" presId="urn:microsoft.com/office/officeart/2005/8/layout/StepDownProcess"/>
    <dgm:cxn modelId="{B339A746-34C4-4180-ADC9-6230BBADAD34}" type="presParOf" srcId="{0094DF3D-583C-4910-A8B9-ED09DCE1574D}" destId="{93F205AA-7D70-4965-A425-7D25DF63FF1C}" srcOrd="2" destOrd="0" presId="urn:microsoft.com/office/officeart/2005/8/layout/StepDownProcess"/>
    <dgm:cxn modelId="{E6551543-DDB7-419A-A950-AF117ADAFB28}" type="presParOf" srcId="{E4E0FED7-4977-4265-99B4-49B722542C07}" destId="{1F6F3B8D-AE9B-4957-8730-C302FEC16662}" srcOrd="1" destOrd="0" presId="urn:microsoft.com/office/officeart/2005/8/layout/StepDownProcess"/>
    <dgm:cxn modelId="{83468777-4FEB-442C-9102-4AC570E39D7B}" type="presParOf" srcId="{E4E0FED7-4977-4265-99B4-49B722542C07}" destId="{B3243908-5AAE-4CE2-B80D-B4557C9ED636}" srcOrd="2" destOrd="0" presId="urn:microsoft.com/office/officeart/2005/8/layout/StepDownProcess"/>
    <dgm:cxn modelId="{A47C2299-2FEA-44C8-B00C-794AAAD7660B}" type="presParOf" srcId="{B3243908-5AAE-4CE2-B80D-B4557C9ED636}" destId="{6A07E82A-4692-4D5C-8A7C-11E972DCBF30}" srcOrd="0" destOrd="0" presId="urn:microsoft.com/office/officeart/2005/8/layout/StepDownProcess"/>
    <dgm:cxn modelId="{7EC46AD8-9308-451B-AAAD-CCA8FCFF34BC}" type="presParOf" srcId="{B3243908-5AAE-4CE2-B80D-B4557C9ED636}" destId="{03BA6D8B-E7FD-4686-82FB-CCDBF3C466FA}" srcOrd="1" destOrd="0" presId="urn:microsoft.com/office/officeart/2005/8/layout/StepDownProcess"/>
    <dgm:cxn modelId="{4A56BDB9-183C-41E6-9827-AEEF873B7899}" type="presParOf" srcId="{B3243908-5AAE-4CE2-B80D-B4557C9ED636}" destId="{594AD1AB-DF12-4D9F-891A-8D17EE2E6029}" srcOrd="2" destOrd="0" presId="urn:microsoft.com/office/officeart/2005/8/layout/StepDownProcess"/>
    <dgm:cxn modelId="{97D55BB3-8F6C-4A8D-9997-68FC6E6EB5F6}" type="presParOf" srcId="{E4E0FED7-4977-4265-99B4-49B722542C07}" destId="{EC30B19F-FFA3-4A8A-9F55-CB9BBE531CEA}" srcOrd="3" destOrd="0" presId="urn:microsoft.com/office/officeart/2005/8/layout/StepDownProcess"/>
    <dgm:cxn modelId="{C056B6B2-CAA4-4791-B07D-805B299E1A47}" type="presParOf" srcId="{E4E0FED7-4977-4265-99B4-49B722542C07}" destId="{A2DE96C0-8929-463A-9366-4AC30623D54C}" srcOrd="4" destOrd="0" presId="urn:microsoft.com/office/officeart/2005/8/layout/StepDownProcess"/>
    <dgm:cxn modelId="{7E3D1233-20FE-4038-A083-80256DBDF3A5}" type="presParOf" srcId="{A2DE96C0-8929-463A-9366-4AC30623D54C}" destId="{864B5F01-9237-41DE-B3A4-532A9FA36971}" srcOrd="0" destOrd="0" presId="urn:microsoft.com/office/officeart/2005/8/layout/StepDownProcess"/>
    <dgm:cxn modelId="{465FB7E4-07CC-474E-A959-A865E9DE09E5}" type="presParOf" srcId="{A2DE96C0-8929-463A-9366-4AC30623D54C}" destId="{2168E353-EE95-421A-882F-FC969A62D9E7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D38C50-ADC1-4C0C-BD4E-4D82198B840F}" type="doc">
      <dgm:prSet loTypeId="urn:microsoft.com/office/officeart/2005/8/layout/pyramid2" loCatId="list" qsTypeId="urn:microsoft.com/office/officeart/2005/8/quickstyle/3d3" qsCatId="3D" csTypeId="urn:microsoft.com/office/officeart/2005/8/colors/accent1_2" csCatId="accent1" phldr="1"/>
      <dgm:spPr/>
    </dgm:pt>
    <dgm:pt modelId="{41EA70FC-65CD-4BF9-B3B8-49034D3A30A1}">
      <dgm:prSet phldrT="[文本]" custT="1"/>
      <dgm:spPr/>
      <dgm:t>
        <a:bodyPr/>
        <a:lstStyle/>
        <a:p>
          <a:r>
            <a:rPr lang="en-US" altLang="zh-CN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rPr>
            <a:t>Mood Disorders</a:t>
          </a:r>
          <a:endParaRPr lang="zh-CN" altLang="en-US" sz="2800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Unicode MS" panose="020B0604020202020204" pitchFamily="34" charset="-122"/>
            <a:ea typeface="Arial Unicode MS" panose="020B0604020202020204" pitchFamily="34" charset="-122"/>
            <a:cs typeface="Arial Unicode MS" panose="020B0604020202020204" pitchFamily="34" charset="-122"/>
          </a:endParaRPr>
        </a:p>
      </dgm:t>
    </dgm:pt>
    <dgm:pt modelId="{7AA120C4-3FB7-4BD4-86C1-0C58EA2D6863}" type="parTrans" cxnId="{AF9F6C15-05E4-45DE-8041-32C017EE3056}">
      <dgm:prSet/>
      <dgm:spPr/>
      <dgm:t>
        <a:bodyPr/>
        <a:lstStyle/>
        <a:p>
          <a:endParaRPr lang="zh-CN" altLang="en-US"/>
        </a:p>
      </dgm:t>
    </dgm:pt>
    <dgm:pt modelId="{24A9BC39-E246-43AE-9EDF-7556B2C389D9}" type="sibTrans" cxnId="{AF9F6C15-05E4-45DE-8041-32C017EE3056}">
      <dgm:prSet/>
      <dgm:spPr/>
      <dgm:t>
        <a:bodyPr/>
        <a:lstStyle/>
        <a:p>
          <a:endParaRPr lang="zh-CN" altLang="en-US"/>
        </a:p>
      </dgm:t>
    </dgm:pt>
    <dgm:pt modelId="{48E29539-84CF-4C9C-A2C4-84844ACDB10D}">
      <dgm:prSet phldrT="[文本]" custT="1"/>
      <dgm:spPr/>
      <dgm:t>
        <a:bodyPr/>
        <a:lstStyle/>
        <a:p>
          <a:r>
            <a:rPr lang="en-US" altLang="zh-CN" sz="28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rPr>
            <a:t>Anxiety Disorders</a:t>
          </a:r>
          <a:endParaRPr lang="zh-CN" altLang="en-US" sz="2800" dirty="0">
            <a:solidFill>
              <a:schemeClr val="accent6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Unicode MS" panose="020B0604020202020204" pitchFamily="34" charset="-122"/>
            <a:ea typeface="Arial Unicode MS" panose="020B0604020202020204" pitchFamily="34" charset="-122"/>
            <a:cs typeface="Arial Unicode MS" panose="020B0604020202020204" pitchFamily="34" charset="-122"/>
          </a:endParaRPr>
        </a:p>
      </dgm:t>
    </dgm:pt>
    <dgm:pt modelId="{9D3365A3-1974-473D-9B63-2A0EB2205971}" type="parTrans" cxnId="{5F1AD444-DEE5-48A0-9F0C-E8F489134F18}">
      <dgm:prSet/>
      <dgm:spPr/>
      <dgm:t>
        <a:bodyPr/>
        <a:lstStyle/>
        <a:p>
          <a:endParaRPr lang="zh-CN" altLang="en-US"/>
        </a:p>
      </dgm:t>
    </dgm:pt>
    <dgm:pt modelId="{9B2785F4-BB2D-43A3-ADC0-70B99C014FAC}" type="sibTrans" cxnId="{5F1AD444-DEE5-48A0-9F0C-E8F489134F18}">
      <dgm:prSet/>
      <dgm:spPr/>
      <dgm:t>
        <a:bodyPr/>
        <a:lstStyle/>
        <a:p>
          <a:endParaRPr lang="zh-CN" altLang="en-US"/>
        </a:p>
      </dgm:t>
    </dgm:pt>
    <dgm:pt modelId="{69438DF7-514B-4303-B77B-182C00552A61}">
      <dgm:prSet phldrT="[文本]" custT="1"/>
      <dgm:spPr/>
      <dgm:t>
        <a:bodyPr/>
        <a:lstStyle/>
        <a:p>
          <a:r>
            <a:rPr lang="en-US" sz="20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rPr>
            <a:t>Alcohol &amp; Drug Use Disorders</a:t>
          </a:r>
          <a:endParaRPr lang="zh-CN" altLang="en-US" sz="2000" dirty="0">
            <a:solidFill>
              <a:schemeClr val="accent6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Unicode MS" panose="020B0604020202020204" pitchFamily="34" charset="-122"/>
            <a:ea typeface="Arial Unicode MS" panose="020B0604020202020204" pitchFamily="34" charset="-122"/>
            <a:cs typeface="Arial Unicode MS" panose="020B0604020202020204" pitchFamily="34" charset="-122"/>
          </a:endParaRPr>
        </a:p>
      </dgm:t>
    </dgm:pt>
    <dgm:pt modelId="{F3BAC698-0D48-4A6E-9873-DE26C3260554}" type="parTrans" cxnId="{A8A47FCE-DBD3-4BC6-9271-A4FE94AE2ECD}">
      <dgm:prSet/>
      <dgm:spPr/>
      <dgm:t>
        <a:bodyPr/>
        <a:lstStyle/>
        <a:p>
          <a:endParaRPr lang="zh-CN" altLang="en-US"/>
        </a:p>
      </dgm:t>
    </dgm:pt>
    <dgm:pt modelId="{31110283-8ECE-46D1-90B9-490CE89E48BC}" type="sibTrans" cxnId="{A8A47FCE-DBD3-4BC6-9271-A4FE94AE2ECD}">
      <dgm:prSet/>
      <dgm:spPr/>
      <dgm:t>
        <a:bodyPr/>
        <a:lstStyle/>
        <a:p>
          <a:endParaRPr lang="zh-CN" altLang="en-US"/>
        </a:p>
      </dgm:t>
    </dgm:pt>
    <dgm:pt modelId="{1368CD4F-1006-4D93-8DA5-B92A39012101}">
      <dgm:prSet custT="1"/>
      <dgm:spPr/>
      <dgm:t>
        <a:bodyPr/>
        <a:lstStyle/>
        <a:p>
          <a:r>
            <a:rPr lang="en-US" altLang="zh-CN" sz="20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rPr>
            <a:t>Eating Disorders</a:t>
          </a:r>
          <a:endParaRPr lang="zh-CN" altLang="en-US" sz="2000" dirty="0">
            <a:solidFill>
              <a:schemeClr val="accent6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Unicode MS" panose="020B0604020202020204" pitchFamily="34" charset="-122"/>
            <a:ea typeface="Arial Unicode MS" panose="020B0604020202020204" pitchFamily="34" charset="-122"/>
            <a:cs typeface="Arial Unicode MS" panose="020B0604020202020204" pitchFamily="34" charset="-122"/>
          </a:endParaRPr>
        </a:p>
      </dgm:t>
    </dgm:pt>
    <dgm:pt modelId="{9EDA3B27-0DCD-4657-9924-D5A611C3BF36}" type="parTrans" cxnId="{0AB29BE7-5FA4-42A3-BB9E-47BAF0E9DB78}">
      <dgm:prSet/>
      <dgm:spPr/>
      <dgm:t>
        <a:bodyPr/>
        <a:lstStyle/>
        <a:p>
          <a:endParaRPr lang="zh-CN" altLang="en-US"/>
        </a:p>
      </dgm:t>
    </dgm:pt>
    <dgm:pt modelId="{6284A5DC-6D25-4C77-9264-E8DB8B9CCC56}" type="sibTrans" cxnId="{0AB29BE7-5FA4-42A3-BB9E-47BAF0E9DB78}">
      <dgm:prSet/>
      <dgm:spPr/>
      <dgm:t>
        <a:bodyPr/>
        <a:lstStyle/>
        <a:p>
          <a:endParaRPr lang="zh-CN" altLang="en-US"/>
        </a:p>
      </dgm:t>
    </dgm:pt>
    <dgm:pt modelId="{48C1B614-4D58-45F7-AA86-23258EDE3570}">
      <dgm:prSet custT="1"/>
      <dgm:spPr/>
      <dgm:t>
        <a:bodyPr/>
        <a:lstStyle/>
        <a:p>
          <a:r>
            <a:rPr lang="en-US" altLang="en-US" sz="20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rPr>
            <a:t>Intermittent Explosive Disorder</a:t>
          </a:r>
          <a:endParaRPr lang="zh-CN" altLang="en-US" sz="2000" dirty="0">
            <a:solidFill>
              <a:schemeClr val="accent6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Unicode MS" panose="020B0604020202020204" pitchFamily="34" charset="-122"/>
            <a:ea typeface="Arial Unicode MS" panose="020B0604020202020204" pitchFamily="34" charset="-122"/>
            <a:cs typeface="Arial Unicode MS" panose="020B0604020202020204" pitchFamily="34" charset="-122"/>
          </a:endParaRPr>
        </a:p>
      </dgm:t>
    </dgm:pt>
    <dgm:pt modelId="{48A58A5A-5D38-4EF2-9C08-FC7855E34CEB}" type="parTrans" cxnId="{D0141C43-8685-47F4-8FC7-B9DB1296CBCE}">
      <dgm:prSet/>
      <dgm:spPr/>
      <dgm:t>
        <a:bodyPr/>
        <a:lstStyle/>
        <a:p>
          <a:endParaRPr lang="zh-CN" altLang="en-US"/>
        </a:p>
      </dgm:t>
    </dgm:pt>
    <dgm:pt modelId="{C4CC5D33-8419-472E-91CD-825C6AAE16B2}" type="sibTrans" cxnId="{D0141C43-8685-47F4-8FC7-B9DB1296CBCE}">
      <dgm:prSet/>
      <dgm:spPr/>
      <dgm:t>
        <a:bodyPr/>
        <a:lstStyle/>
        <a:p>
          <a:endParaRPr lang="zh-CN" altLang="en-US"/>
        </a:p>
      </dgm:t>
    </dgm:pt>
    <dgm:pt modelId="{755E494F-4BA8-49B1-A46A-FCF595DA4271}">
      <dgm:prSet custT="1"/>
      <dgm:spPr/>
      <dgm:t>
        <a:bodyPr/>
        <a:lstStyle/>
        <a:p>
          <a:r>
            <a:rPr lang="en-US" altLang="en-US" sz="20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rPr>
            <a:t>Sch. &amp; Psychotic Disorders</a:t>
          </a:r>
          <a:endParaRPr lang="zh-CN" altLang="en-US" sz="2000" dirty="0">
            <a:solidFill>
              <a:schemeClr val="accent6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Unicode MS" panose="020B0604020202020204" pitchFamily="34" charset="-122"/>
            <a:ea typeface="Arial Unicode MS" panose="020B0604020202020204" pitchFamily="34" charset="-122"/>
            <a:cs typeface="Arial Unicode MS" panose="020B0604020202020204" pitchFamily="34" charset="-122"/>
          </a:endParaRPr>
        </a:p>
      </dgm:t>
    </dgm:pt>
    <dgm:pt modelId="{3DD96AB9-B122-4119-A150-D39DB35723F8}" type="parTrans" cxnId="{085F6B8B-673F-4C77-84D3-864BA3F55297}">
      <dgm:prSet/>
      <dgm:spPr/>
      <dgm:t>
        <a:bodyPr/>
        <a:lstStyle/>
        <a:p>
          <a:endParaRPr lang="zh-CN" altLang="en-US"/>
        </a:p>
      </dgm:t>
    </dgm:pt>
    <dgm:pt modelId="{0513BAB2-E7FE-4EAA-8AA8-3184288D77B5}" type="sibTrans" cxnId="{085F6B8B-673F-4C77-84D3-864BA3F55297}">
      <dgm:prSet/>
      <dgm:spPr/>
      <dgm:t>
        <a:bodyPr/>
        <a:lstStyle/>
        <a:p>
          <a:endParaRPr lang="zh-CN" altLang="en-US"/>
        </a:p>
      </dgm:t>
    </dgm:pt>
    <dgm:pt modelId="{E89F0F3C-08D5-48F7-8C5F-F5A671874E58}">
      <dgm:prSet custT="1"/>
      <dgm:spPr/>
      <dgm:t>
        <a:bodyPr/>
        <a:lstStyle/>
        <a:p>
          <a:r>
            <a:rPr lang="en-US" altLang="zh-CN" sz="28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rPr>
            <a:t>Dementia</a:t>
          </a:r>
          <a:endParaRPr lang="zh-CN" altLang="en-US" sz="2800" dirty="0">
            <a:solidFill>
              <a:schemeClr val="accent6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Unicode MS" panose="020B0604020202020204" pitchFamily="34" charset="-122"/>
            <a:ea typeface="Arial Unicode MS" panose="020B0604020202020204" pitchFamily="34" charset="-122"/>
            <a:cs typeface="Arial Unicode MS" panose="020B0604020202020204" pitchFamily="34" charset="-122"/>
          </a:endParaRPr>
        </a:p>
      </dgm:t>
    </dgm:pt>
    <dgm:pt modelId="{D4CB9DFE-0004-49D7-8555-2EF62DA6D8BC}" type="parTrans" cxnId="{FADB4510-6298-4AA1-9BA1-CAF74CA41AC7}">
      <dgm:prSet/>
      <dgm:spPr/>
      <dgm:t>
        <a:bodyPr/>
        <a:lstStyle/>
        <a:p>
          <a:endParaRPr lang="zh-CN" altLang="en-US"/>
        </a:p>
      </dgm:t>
    </dgm:pt>
    <dgm:pt modelId="{CE79BA2E-386B-4D70-8B08-10219B46D86D}" type="sibTrans" cxnId="{FADB4510-6298-4AA1-9BA1-CAF74CA41AC7}">
      <dgm:prSet/>
      <dgm:spPr/>
      <dgm:t>
        <a:bodyPr/>
        <a:lstStyle/>
        <a:p>
          <a:endParaRPr lang="zh-CN" altLang="en-US"/>
        </a:p>
      </dgm:t>
    </dgm:pt>
    <dgm:pt modelId="{36AAB17E-BB48-4DC4-8B92-1EA33D58380A}" type="pres">
      <dgm:prSet presAssocID="{1CD38C50-ADC1-4C0C-BD4E-4D82198B840F}" presName="compositeShape" presStyleCnt="0">
        <dgm:presLayoutVars>
          <dgm:dir/>
          <dgm:resizeHandles/>
        </dgm:presLayoutVars>
      </dgm:prSet>
      <dgm:spPr/>
    </dgm:pt>
    <dgm:pt modelId="{BBE6193A-46BC-40DD-AFA6-7BA095E24DE8}" type="pres">
      <dgm:prSet presAssocID="{1CD38C50-ADC1-4C0C-BD4E-4D82198B840F}" presName="pyramid" presStyleLbl="node1" presStyleIdx="0" presStyleCnt="1" custLinFactNeighborX="-2256"/>
      <dgm:spPr/>
    </dgm:pt>
    <dgm:pt modelId="{26E11C3D-7980-431F-9A1F-03DBD6783252}" type="pres">
      <dgm:prSet presAssocID="{1CD38C50-ADC1-4C0C-BD4E-4D82198B840F}" presName="theList" presStyleCnt="0"/>
      <dgm:spPr/>
    </dgm:pt>
    <dgm:pt modelId="{AEE2DE64-8101-4F50-8A02-75E95BB21834}" type="pres">
      <dgm:prSet presAssocID="{41EA70FC-65CD-4BF9-B3B8-49034D3A30A1}" presName="aNode" presStyleLbl="fgAcc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2CEB2C-FC61-44D9-A614-C84A592E8203}" type="pres">
      <dgm:prSet presAssocID="{41EA70FC-65CD-4BF9-B3B8-49034D3A30A1}" presName="aSpace" presStyleCnt="0"/>
      <dgm:spPr/>
    </dgm:pt>
    <dgm:pt modelId="{AF19A745-8B8E-4491-9737-1874060444DC}" type="pres">
      <dgm:prSet presAssocID="{48E29539-84CF-4C9C-A2C4-84844ACDB10D}" presName="aNode" presStyleLbl="fgAcc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54AFC16-82C0-4B9C-B7F7-BDF8811C3BC0}" type="pres">
      <dgm:prSet presAssocID="{48E29539-84CF-4C9C-A2C4-84844ACDB10D}" presName="aSpace" presStyleCnt="0"/>
      <dgm:spPr/>
    </dgm:pt>
    <dgm:pt modelId="{AB66DD72-4D25-4482-B8E6-45AF88391650}" type="pres">
      <dgm:prSet presAssocID="{69438DF7-514B-4303-B77B-182C00552A61}" presName="aNode" presStyleLbl="fgAcc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DCB7A2-3287-4992-9768-0AF12F98D1D8}" type="pres">
      <dgm:prSet presAssocID="{69438DF7-514B-4303-B77B-182C00552A61}" presName="aSpace" presStyleCnt="0"/>
      <dgm:spPr/>
    </dgm:pt>
    <dgm:pt modelId="{B4FF9FB8-279E-4108-ACE7-6F83C47FAFDF}" type="pres">
      <dgm:prSet presAssocID="{1368CD4F-1006-4D93-8DA5-B92A39012101}" presName="aNode" presStyleLbl="fgAcc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D4A4DB-C987-42D2-9603-B0F0B210FEEA}" type="pres">
      <dgm:prSet presAssocID="{1368CD4F-1006-4D93-8DA5-B92A39012101}" presName="aSpace" presStyleCnt="0"/>
      <dgm:spPr/>
    </dgm:pt>
    <dgm:pt modelId="{2340149E-9F24-4BB1-A483-E1F7D287D362}" type="pres">
      <dgm:prSet presAssocID="{48C1B614-4D58-45F7-AA86-23258EDE3570}" presName="aNode" presStyleLbl="fgAcc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33375D-5B6A-4705-B99D-BCF2999ACA79}" type="pres">
      <dgm:prSet presAssocID="{48C1B614-4D58-45F7-AA86-23258EDE3570}" presName="aSpace" presStyleCnt="0"/>
      <dgm:spPr/>
    </dgm:pt>
    <dgm:pt modelId="{653265FB-9B88-44A8-B627-10ABAD8C5008}" type="pres">
      <dgm:prSet presAssocID="{755E494F-4BA8-49B1-A46A-FCF595DA4271}" presName="aNode" presStyleLbl="fgAcc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5741CB-D358-4A71-BCA4-1883E72477A4}" type="pres">
      <dgm:prSet presAssocID="{755E494F-4BA8-49B1-A46A-FCF595DA4271}" presName="aSpace" presStyleCnt="0"/>
      <dgm:spPr/>
    </dgm:pt>
    <dgm:pt modelId="{6E03275E-6D90-42F8-8EE6-CE313A0842DA}" type="pres">
      <dgm:prSet presAssocID="{E89F0F3C-08D5-48F7-8C5F-F5A671874E58}" presName="aNode" presStyleLbl="fgAcc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2D2914-D77F-4B55-8521-57BB0BBDB428}" type="pres">
      <dgm:prSet presAssocID="{E89F0F3C-08D5-48F7-8C5F-F5A671874E58}" presName="aSpace" presStyleCnt="0"/>
      <dgm:spPr/>
    </dgm:pt>
  </dgm:ptLst>
  <dgm:cxnLst>
    <dgm:cxn modelId="{FADB4510-6298-4AA1-9BA1-CAF74CA41AC7}" srcId="{1CD38C50-ADC1-4C0C-BD4E-4D82198B840F}" destId="{E89F0F3C-08D5-48F7-8C5F-F5A671874E58}" srcOrd="6" destOrd="0" parTransId="{D4CB9DFE-0004-49D7-8555-2EF62DA6D8BC}" sibTransId="{CE79BA2E-386B-4D70-8B08-10219B46D86D}"/>
    <dgm:cxn modelId="{22335673-7AFC-4EA9-8763-7366BE3EC6AC}" type="presOf" srcId="{1368CD4F-1006-4D93-8DA5-B92A39012101}" destId="{B4FF9FB8-279E-4108-ACE7-6F83C47FAFDF}" srcOrd="0" destOrd="0" presId="urn:microsoft.com/office/officeart/2005/8/layout/pyramid2"/>
    <dgm:cxn modelId="{D41FF2A9-AEEB-4323-B03F-8DB3240F7320}" type="presOf" srcId="{41EA70FC-65CD-4BF9-B3B8-49034D3A30A1}" destId="{AEE2DE64-8101-4F50-8A02-75E95BB21834}" srcOrd="0" destOrd="0" presId="urn:microsoft.com/office/officeart/2005/8/layout/pyramid2"/>
    <dgm:cxn modelId="{E314074F-CD71-4801-90CB-5DD66977A5BD}" type="presOf" srcId="{48C1B614-4D58-45F7-AA86-23258EDE3570}" destId="{2340149E-9F24-4BB1-A483-E1F7D287D362}" srcOrd="0" destOrd="0" presId="urn:microsoft.com/office/officeart/2005/8/layout/pyramid2"/>
    <dgm:cxn modelId="{D0141C43-8685-47F4-8FC7-B9DB1296CBCE}" srcId="{1CD38C50-ADC1-4C0C-BD4E-4D82198B840F}" destId="{48C1B614-4D58-45F7-AA86-23258EDE3570}" srcOrd="4" destOrd="0" parTransId="{48A58A5A-5D38-4EF2-9C08-FC7855E34CEB}" sibTransId="{C4CC5D33-8419-472E-91CD-825C6AAE16B2}"/>
    <dgm:cxn modelId="{A2A83DCF-BA5E-4D02-8ACC-0170210C39C4}" type="presOf" srcId="{69438DF7-514B-4303-B77B-182C00552A61}" destId="{AB66DD72-4D25-4482-B8E6-45AF88391650}" srcOrd="0" destOrd="0" presId="urn:microsoft.com/office/officeart/2005/8/layout/pyramid2"/>
    <dgm:cxn modelId="{292B58DF-1820-4859-B808-4FB160D6F361}" type="presOf" srcId="{48E29539-84CF-4C9C-A2C4-84844ACDB10D}" destId="{AF19A745-8B8E-4491-9737-1874060444DC}" srcOrd="0" destOrd="0" presId="urn:microsoft.com/office/officeart/2005/8/layout/pyramid2"/>
    <dgm:cxn modelId="{5F1AD444-DEE5-48A0-9F0C-E8F489134F18}" srcId="{1CD38C50-ADC1-4C0C-BD4E-4D82198B840F}" destId="{48E29539-84CF-4C9C-A2C4-84844ACDB10D}" srcOrd="1" destOrd="0" parTransId="{9D3365A3-1974-473D-9B63-2A0EB2205971}" sibTransId="{9B2785F4-BB2D-43A3-ADC0-70B99C014FAC}"/>
    <dgm:cxn modelId="{1EB77C7A-5E0C-41B1-8657-68BF20DA4BAA}" type="presOf" srcId="{E89F0F3C-08D5-48F7-8C5F-F5A671874E58}" destId="{6E03275E-6D90-42F8-8EE6-CE313A0842DA}" srcOrd="0" destOrd="0" presId="urn:microsoft.com/office/officeart/2005/8/layout/pyramid2"/>
    <dgm:cxn modelId="{085F6B8B-673F-4C77-84D3-864BA3F55297}" srcId="{1CD38C50-ADC1-4C0C-BD4E-4D82198B840F}" destId="{755E494F-4BA8-49B1-A46A-FCF595DA4271}" srcOrd="5" destOrd="0" parTransId="{3DD96AB9-B122-4119-A150-D39DB35723F8}" sibTransId="{0513BAB2-E7FE-4EAA-8AA8-3184288D77B5}"/>
    <dgm:cxn modelId="{A415E9D9-E70B-4052-9589-DE9E5BC85D96}" type="presOf" srcId="{1CD38C50-ADC1-4C0C-BD4E-4D82198B840F}" destId="{36AAB17E-BB48-4DC4-8B92-1EA33D58380A}" srcOrd="0" destOrd="0" presId="urn:microsoft.com/office/officeart/2005/8/layout/pyramid2"/>
    <dgm:cxn modelId="{AF9F6C15-05E4-45DE-8041-32C017EE3056}" srcId="{1CD38C50-ADC1-4C0C-BD4E-4D82198B840F}" destId="{41EA70FC-65CD-4BF9-B3B8-49034D3A30A1}" srcOrd="0" destOrd="0" parTransId="{7AA120C4-3FB7-4BD4-86C1-0C58EA2D6863}" sibTransId="{24A9BC39-E246-43AE-9EDF-7556B2C389D9}"/>
    <dgm:cxn modelId="{0AB29BE7-5FA4-42A3-BB9E-47BAF0E9DB78}" srcId="{1CD38C50-ADC1-4C0C-BD4E-4D82198B840F}" destId="{1368CD4F-1006-4D93-8DA5-B92A39012101}" srcOrd="3" destOrd="0" parTransId="{9EDA3B27-0DCD-4657-9924-D5A611C3BF36}" sibTransId="{6284A5DC-6D25-4C77-9264-E8DB8B9CCC56}"/>
    <dgm:cxn modelId="{A8A47FCE-DBD3-4BC6-9271-A4FE94AE2ECD}" srcId="{1CD38C50-ADC1-4C0C-BD4E-4D82198B840F}" destId="{69438DF7-514B-4303-B77B-182C00552A61}" srcOrd="2" destOrd="0" parTransId="{F3BAC698-0D48-4A6E-9873-DE26C3260554}" sibTransId="{31110283-8ECE-46D1-90B9-490CE89E48BC}"/>
    <dgm:cxn modelId="{B87ED7EC-5883-49E1-B806-5C644D96436E}" type="presOf" srcId="{755E494F-4BA8-49B1-A46A-FCF595DA4271}" destId="{653265FB-9B88-44A8-B627-10ABAD8C5008}" srcOrd="0" destOrd="0" presId="urn:microsoft.com/office/officeart/2005/8/layout/pyramid2"/>
    <dgm:cxn modelId="{CC94A1C2-AD9D-493B-BE95-859B21AD9586}" type="presParOf" srcId="{36AAB17E-BB48-4DC4-8B92-1EA33D58380A}" destId="{BBE6193A-46BC-40DD-AFA6-7BA095E24DE8}" srcOrd="0" destOrd="0" presId="urn:microsoft.com/office/officeart/2005/8/layout/pyramid2"/>
    <dgm:cxn modelId="{7A769391-B13F-4854-AB32-E43B0BFB82B9}" type="presParOf" srcId="{36AAB17E-BB48-4DC4-8B92-1EA33D58380A}" destId="{26E11C3D-7980-431F-9A1F-03DBD6783252}" srcOrd="1" destOrd="0" presId="urn:microsoft.com/office/officeart/2005/8/layout/pyramid2"/>
    <dgm:cxn modelId="{8CDA82A8-1DBA-4538-86B9-1DFC3A2D75CA}" type="presParOf" srcId="{26E11C3D-7980-431F-9A1F-03DBD6783252}" destId="{AEE2DE64-8101-4F50-8A02-75E95BB21834}" srcOrd="0" destOrd="0" presId="urn:microsoft.com/office/officeart/2005/8/layout/pyramid2"/>
    <dgm:cxn modelId="{C1ED6444-F505-4F27-9EDD-4D58F9B9AC93}" type="presParOf" srcId="{26E11C3D-7980-431F-9A1F-03DBD6783252}" destId="{092CEB2C-FC61-44D9-A614-C84A592E8203}" srcOrd="1" destOrd="0" presId="urn:microsoft.com/office/officeart/2005/8/layout/pyramid2"/>
    <dgm:cxn modelId="{7146956E-F816-4CD2-B31C-6E02E24D27E9}" type="presParOf" srcId="{26E11C3D-7980-431F-9A1F-03DBD6783252}" destId="{AF19A745-8B8E-4491-9737-1874060444DC}" srcOrd="2" destOrd="0" presId="urn:microsoft.com/office/officeart/2005/8/layout/pyramid2"/>
    <dgm:cxn modelId="{F801CD0F-7057-427D-A17B-60ED13BC3935}" type="presParOf" srcId="{26E11C3D-7980-431F-9A1F-03DBD6783252}" destId="{154AFC16-82C0-4B9C-B7F7-BDF8811C3BC0}" srcOrd="3" destOrd="0" presId="urn:microsoft.com/office/officeart/2005/8/layout/pyramid2"/>
    <dgm:cxn modelId="{BE954D20-E5C1-4D0F-94EB-C683B5C3AD72}" type="presParOf" srcId="{26E11C3D-7980-431F-9A1F-03DBD6783252}" destId="{AB66DD72-4D25-4482-B8E6-45AF88391650}" srcOrd="4" destOrd="0" presId="urn:microsoft.com/office/officeart/2005/8/layout/pyramid2"/>
    <dgm:cxn modelId="{4844E58F-BF87-4342-A7B6-301B2E3EA0EA}" type="presParOf" srcId="{26E11C3D-7980-431F-9A1F-03DBD6783252}" destId="{92DCB7A2-3287-4992-9768-0AF12F98D1D8}" srcOrd="5" destOrd="0" presId="urn:microsoft.com/office/officeart/2005/8/layout/pyramid2"/>
    <dgm:cxn modelId="{9E642B1E-5D67-4983-876D-50B68061BEF3}" type="presParOf" srcId="{26E11C3D-7980-431F-9A1F-03DBD6783252}" destId="{B4FF9FB8-279E-4108-ACE7-6F83C47FAFDF}" srcOrd="6" destOrd="0" presId="urn:microsoft.com/office/officeart/2005/8/layout/pyramid2"/>
    <dgm:cxn modelId="{D8BB71B5-C117-4689-9953-52AE499ECEBF}" type="presParOf" srcId="{26E11C3D-7980-431F-9A1F-03DBD6783252}" destId="{8DD4A4DB-C987-42D2-9603-B0F0B210FEEA}" srcOrd="7" destOrd="0" presId="urn:microsoft.com/office/officeart/2005/8/layout/pyramid2"/>
    <dgm:cxn modelId="{A89E852B-BFC5-4875-835A-42F1AF7A1F36}" type="presParOf" srcId="{26E11C3D-7980-431F-9A1F-03DBD6783252}" destId="{2340149E-9F24-4BB1-A483-E1F7D287D362}" srcOrd="8" destOrd="0" presId="urn:microsoft.com/office/officeart/2005/8/layout/pyramid2"/>
    <dgm:cxn modelId="{E8961883-328A-4A17-A60F-93EB62BBAFD7}" type="presParOf" srcId="{26E11C3D-7980-431F-9A1F-03DBD6783252}" destId="{5033375D-5B6A-4705-B99D-BCF2999ACA79}" srcOrd="9" destOrd="0" presId="urn:microsoft.com/office/officeart/2005/8/layout/pyramid2"/>
    <dgm:cxn modelId="{14E634D8-18C5-4F24-9B64-9FA749BC9595}" type="presParOf" srcId="{26E11C3D-7980-431F-9A1F-03DBD6783252}" destId="{653265FB-9B88-44A8-B627-10ABAD8C5008}" srcOrd="10" destOrd="0" presId="urn:microsoft.com/office/officeart/2005/8/layout/pyramid2"/>
    <dgm:cxn modelId="{4C2CE83A-6781-4B4D-9BAE-4B6C8C699F03}" type="presParOf" srcId="{26E11C3D-7980-431F-9A1F-03DBD6783252}" destId="{555741CB-D358-4A71-BCA4-1883E72477A4}" srcOrd="11" destOrd="0" presId="urn:microsoft.com/office/officeart/2005/8/layout/pyramid2"/>
    <dgm:cxn modelId="{6D27C116-614C-4B16-8BED-EB8AA36F9E69}" type="presParOf" srcId="{26E11C3D-7980-431F-9A1F-03DBD6783252}" destId="{6E03275E-6D90-42F8-8EE6-CE313A0842DA}" srcOrd="12" destOrd="0" presId="urn:microsoft.com/office/officeart/2005/8/layout/pyramid2"/>
    <dgm:cxn modelId="{C41EF388-A294-4293-87B5-27FDC707CEE2}" type="presParOf" srcId="{26E11C3D-7980-431F-9A1F-03DBD6783252}" destId="{3C2D2914-D77F-4B55-8521-57BB0BBDB428}" srcOrd="1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DA5423-C9B1-4856-809E-9B78D9A6DB3B}" type="doc">
      <dgm:prSet loTypeId="urn:microsoft.com/office/officeart/2005/8/layout/vList2" loCatId="list" qsTypeId="urn:microsoft.com/office/officeart/2005/8/quickstyle/simple1#10" qsCatId="simple" csTypeId="urn:microsoft.com/office/officeart/2005/8/colors/accent1_2#12" csCatId="accent1" phldr="1"/>
      <dgm:spPr/>
      <dgm:t>
        <a:bodyPr/>
        <a:lstStyle/>
        <a:p>
          <a:endParaRPr lang="zh-CN" altLang="en-US"/>
        </a:p>
      </dgm:t>
    </dgm:pt>
    <dgm:pt modelId="{06F93AFF-0276-4F6C-820A-D1C8AE3329FC}">
      <dgm:prSet phldrT="[文本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noFill/>
        <a:ln>
          <a:noFill/>
        </a:ln>
      </dgm:spPr>
      <dgm:t>
        <a:bodyPr/>
        <a:lstStyle/>
        <a:p>
          <a:pPr algn="ctr"/>
          <a:r>
            <a:rPr lang="en-US" altLang="zh-CN" sz="4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黑体" pitchFamily="49" charset="-122"/>
            </a:rPr>
            <a:t>Instruments</a:t>
          </a:r>
          <a:r>
            <a:rPr lang="en-US" altLang="zh-CN" sz="44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rPr>
            <a:t> </a:t>
          </a:r>
          <a:endParaRPr lang="zh-CN" altLang="en-US" sz="4400" b="1" dirty="0">
            <a:solidFill>
              <a:srgbClr val="FFFF99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黑体" pitchFamily="49" charset="-122"/>
            <a:ea typeface="黑体" pitchFamily="49" charset="-122"/>
          </a:endParaRPr>
        </a:p>
      </dgm:t>
    </dgm:pt>
    <dgm:pt modelId="{C28C5376-5923-4187-948E-16016E696D05}" type="parTrans" cxnId="{A72F0F5E-1328-4969-987B-6B4D92B659E4}">
      <dgm:prSet/>
      <dgm:spPr/>
      <dgm:t>
        <a:bodyPr/>
        <a:lstStyle/>
        <a:p>
          <a:endParaRPr lang="zh-CN" altLang="en-US"/>
        </a:p>
      </dgm:t>
    </dgm:pt>
    <dgm:pt modelId="{7A76DE1A-8AB4-4CB3-8046-821987AD2708}" type="sibTrans" cxnId="{A72F0F5E-1328-4969-987B-6B4D92B659E4}">
      <dgm:prSet/>
      <dgm:spPr/>
      <dgm:t>
        <a:bodyPr/>
        <a:lstStyle/>
        <a:p>
          <a:endParaRPr lang="zh-CN" altLang="en-US"/>
        </a:p>
      </dgm:t>
    </dgm:pt>
    <dgm:pt modelId="{C6AC81D5-A3C3-4D2F-8217-AFEFB07C4136}" type="pres">
      <dgm:prSet presAssocID="{D5DA5423-C9B1-4856-809E-9B78D9A6DB3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AB0BE75-1552-4D89-9402-AFEAF49588FE}" type="pres">
      <dgm:prSet presAssocID="{06F93AFF-0276-4F6C-820A-D1C8AE3329FC}" presName="parentText" presStyleLbl="node1" presStyleIdx="0" presStyleCnt="1" custScaleY="85005" custLinFactNeighborX="-64" custLinFactNeighborY="119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5A6BD96-82E4-4D48-A72C-4310EB03C211}" type="presOf" srcId="{D5DA5423-C9B1-4856-809E-9B78D9A6DB3B}" destId="{C6AC81D5-A3C3-4D2F-8217-AFEFB07C4136}" srcOrd="0" destOrd="0" presId="urn:microsoft.com/office/officeart/2005/8/layout/vList2"/>
    <dgm:cxn modelId="{A72F0F5E-1328-4969-987B-6B4D92B659E4}" srcId="{D5DA5423-C9B1-4856-809E-9B78D9A6DB3B}" destId="{06F93AFF-0276-4F6C-820A-D1C8AE3329FC}" srcOrd="0" destOrd="0" parTransId="{C28C5376-5923-4187-948E-16016E696D05}" sibTransId="{7A76DE1A-8AB4-4CB3-8046-821987AD2708}"/>
    <dgm:cxn modelId="{64035B60-A14E-46CD-BE51-A618A3E6A9A1}" type="presOf" srcId="{06F93AFF-0276-4F6C-820A-D1C8AE3329FC}" destId="{CAB0BE75-1552-4D89-9402-AFEAF49588FE}" srcOrd="0" destOrd="0" presId="urn:microsoft.com/office/officeart/2005/8/layout/vList2"/>
    <dgm:cxn modelId="{0D596E48-D684-474D-AC86-07E4A9A59885}" type="presParOf" srcId="{C6AC81D5-A3C3-4D2F-8217-AFEFB07C4136}" destId="{CAB0BE75-1552-4D89-9402-AFEAF49588F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96BE0A-B445-4454-ADCD-D1935881EF7A}">
      <dsp:nvSpPr>
        <dsp:cNvPr id="0" name=""/>
        <dsp:cNvSpPr/>
      </dsp:nvSpPr>
      <dsp:spPr>
        <a:xfrm>
          <a:off x="355550" y="370702"/>
          <a:ext cx="5645032" cy="15142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rPr>
            <a:t>Ministry of Health</a:t>
          </a:r>
          <a:endParaRPr lang="zh-CN" altLang="en-US" sz="3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Unicode MS" pitchFamily="34" charset="-122"/>
            <a:ea typeface="Arial Unicode MS" pitchFamily="34" charset="-122"/>
            <a:cs typeface="Arial Unicode MS" pitchFamily="34" charset="-122"/>
          </a:endParaRPr>
        </a:p>
      </dsp:txBody>
      <dsp:txXfrm>
        <a:off x="1182246" y="592452"/>
        <a:ext cx="3991640" cy="1070707"/>
      </dsp:txXfrm>
    </dsp:sp>
    <dsp:sp modelId="{0ABDC6BC-1B8C-4933-82F9-7F8E5626FA6E}">
      <dsp:nvSpPr>
        <dsp:cNvPr id="0" name=""/>
        <dsp:cNvSpPr/>
      </dsp:nvSpPr>
      <dsp:spPr>
        <a:xfrm>
          <a:off x="2918579" y="1992003"/>
          <a:ext cx="564599" cy="564599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>
        <a:off x="2993417" y="2207906"/>
        <a:ext cx="414923" cy="132793"/>
      </dsp:txXfrm>
    </dsp:sp>
    <dsp:sp modelId="{8CD12C2E-90F0-4F0F-883B-E5C0D5E9C104}">
      <dsp:nvSpPr>
        <dsp:cNvPr id="0" name=""/>
        <dsp:cNvSpPr/>
      </dsp:nvSpPr>
      <dsp:spPr>
        <a:xfrm>
          <a:off x="61296" y="2800780"/>
          <a:ext cx="6038927" cy="15109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rPr>
            <a:t>Ministry of Science and Technology</a:t>
          </a:r>
          <a:endParaRPr lang="zh-CN" altLang="en-US" sz="3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Unicode MS" pitchFamily="34" charset="-122"/>
            <a:ea typeface="Arial Unicode MS" pitchFamily="34" charset="-122"/>
            <a:cs typeface="Arial Unicode MS" pitchFamily="34" charset="-122"/>
          </a:endParaRPr>
        </a:p>
      </dsp:txBody>
      <dsp:txXfrm>
        <a:off x="945676" y="3022057"/>
        <a:ext cx="4270167" cy="1068421"/>
      </dsp:txXfrm>
    </dsp:sp>
    <dsp:sp modelId="{A76964D1-48BE-48E1-95B1-906281176F7B}">
      <dsp:nvSpPr>
        <dsp:cNvPr id="0" name=""/>
        <dsp:cNvSpPr/>
      </dsp:nvSpPr>
      <dsp:spPr>
        <a:xfrm rot="21583485">
          <a:off x="5268362" y="2262663"/>
          <a:ext cx="795723" cy="362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5268363" y="2335348"/>
        <a:ext cx="687086" cy="217274"/>
      </dsp:txXfrm>
    </dsp:sp>
    <dsp:sp modelId="{8BD1CCB0-7275-4E47-B9DF-003B625F2534}">
      <dsp:nvSpPr>
        <dsp:cNvPr id="0" name=""/>
        <dsp:cNvSpPr/>
      </dsp:nvSpPr>
      <dsp:spPr>
        <a:xfrm>
          <a:off x="6623207" y="1368157"/>
          <a:ext cx="2063592" cy="190219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eaVert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Unicode MS" pitchFamily="34" charset="-122"/>
            <a:ea typeface="Arial Unicode MS" pitchFamily="34" charset="-122"/>
            <a:cs typeface="Arial Unicode MS" pitchFamily="34" charset="-122"/>
          </a:endParaRPr>
        </a:p>
      </dsp:txBody>
      <dsp:txXfrm>
        <a:off x="6925413" y="1646727"/>
        <a:ext cx="1459180" cy="13450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7A5B89-05E4-46D3-8AA9-00B5ABE60105}">
      <dsp:nvSpPr>
        <dsp:cNvPr id="0" name=""/>
        <dsp:cNvSpPr/>
      </dsp:nvSpPr>
      <dsp:spPr>
        <a:xfrm>
          <a:off x="2829554" y="2430496"/>
          <a:ext cx="2354466" cy="2135628"/>
        </a:xfrm>
        <a:prstGeom prst="ellipse">
          <a:avLst/>
        </a:prstGeom>
        <a:solidFill>
          <a:srgbClr val="FFFF99"/>
        </a:soli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黑体" pitchFamily="49" charset="-122"/>
            </a:rPr>
            <a:t>Disease Burden of Mental Disorders</a:t>
          </a:r>
          <a:endParaRPr lang="zh-CN" altLang="en-US" sz="2800" b="1" kern="1200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ea typeface="黑体" pitchFamily="49" charset="-122"/>
          </a:endParaRPr>
        </a:p>
      </dsp:txBody>
      <dsp:txXfrm>
        <a:off x="3174358" y="2743251"/>
        <a:ext cx="1664858" cy="1510118"/>
      </dsp:txXfrm>
    </dsp:sp>
    <dsp:sp modelId="{BF628431-646E-4833-85F3-0E3337A1C548}">
      <dsp:nvSpPr>
        <dsp:cNvPr id="0" name=""/>
        <dsp:cNvSpPr/>
      </dsp:nvSpPr>
      <dsp:spPr>
        <a:xfrm rot="12038948">
          <a:off x="1023985" y="2419290"/>
          <a:ext cx="1854238" cy="60865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4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0498419-DDB4-4E8A-8083-94E72452B831}">
      <dsp:nvSpPr>
        <dsp:cNvPr id="0" name=""/>
        <dsp:cNvSpPr/>
      </dsp:nvSpPr>
      <dsp:spPr>
        <a:xfrm>
          <a:off x="0" y="1585135"/>
          <a:ext cx="2167093" cy="1623077"/>
        </a:xfrm>
        <a:prstGeom prst="roundRect">
          <a:avLst>
            <a:gd name="adj" fmla="val 10000"/>
          </a:avLst>
        </a:prstGeom>
        <a:solidFill>
          <a:srgbClr val="FFFF99"/>
        </a:soli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黑体" pitchFamily="49" charset="-122"/>
            </a:rPr>
            <a:t>Risk factors of Mental Disorders</a:t>
          </a:r>
          <a:endParaRPr lang="zh-CN" altLang="en-US" sz="2800" b="1" kern="1200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ea typeface="黑体" pitchFamily="49" charset="-122"/>
          </a:endParaRPr>
        </a:p>
      </dsp:txBody>
      <dsp:txXfrm>
        <a:off x="47538" y="1632673"/>
        <a:ext cx="2072017" cy="1528001"/>
      </dsp:txXfrm>
    </dsp:sp>
    <dsp:sp modelId="{48E84F14-F152-4ADB-88FF-23F2219BE36C}">
      <dsp:nvSpPr>
        <dsp:cNvPr id="0" name=""/>
        <dsp:cNvSpPr/>
      </dsp:nvSpPr>
      <dsp:spPr>
        <a:xfrm rot="16200000">
          <a:off x="3162719" y="1172506"/>
          <a:ext cx="1634681" cy="60865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tint val="70000"/>
                <a:satMod val="180000"/>
              </a:schemeClr>
            </a:gs>
            <a:gs pos="62000">
              <a:schemeClr val="accent4">
                <a:hueOff val="-2232385"/>
                <a:satOff val="13449"/>
                <a:lumOff val="1078"/>
                <a:alphaOff val="0"/>
                <a:tint val="30000"/>
                <a:satMod val="18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3FE1CA6-C8C6-431E-B746-67E580F9B3C5}">
      <dsp:nvSpPr>
        <dsp:cNvPr id="0" name=""/>
        <dsp:cNvSpPr/>
      </dsp:nvSpPr>
      <dsp:spPr>
        <a:xfrm>
          <a:off x="1184275" y="114394"/>
          <a:ext cx="5645024" cy="1172560"/>
        </a:xfrm>
        <a:prstGeom prst="roundRect">
          <a:avLst>
            <a:gd name="adj" fmla="val 10000"/>
          </a:avLst>
        </a:prstGeom>
        <a:solidFill>
          <a:srgbClr val="FFFF99"/>
        </a:soli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黑体" pitchFamily="49" charset="-122"/>
            </a:rPr>
            <a:t>Prevalence, Disability, and Estimated Incidence of Mental Disorders</a:t>
          </a:r>
          <a:endParaRPr lang="zh-CN" altLang="en-US" sz="2800" b="1" kern="1200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ea typeface="黑体" pitchFamily="49" charset="-122"/>
          </a:endParaRPr>
        </a:p>
      </dsp:txBody>
      <dsp:txXfrm>
        <a:off x="1218618" y="148737"/>
        <a:ext cx="5576338" cy="1103874"/>
      </dsp:txXfrm>
    </dsp:sp>
    <dsp:sp modelId="{34A57425-5F2E-46F4-9205-4F7DCDB4885C}">
      <dsp:nvSpPr>
        <dsp:cNvPr id="0" name=""/>
        <dsp:cNvSpPr/>
      </dsp:nvSpPr>
      <dsp:spPr>
        <a:xfrm rot="20361046">
          <a:off x="5135349" y="2419286"/>
          <a:ext cx="1854240" cy="60865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tint val="70000"/>
                <a:satMod val="180000"/>
              </a:schemeClr>
            </a:gs>
            <a:gs pos="62000">
              <a:schemeClr val="accent4">
                <a:hueOff val="-4464770"/>
                <a:satOff val="26899"/>
                <a:lumOff val="2156"/>
                <a:alphaOff val="0"/>
                <a:tint val="30000"/>
                <a:satMod val="18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E519CE2-591D-48DA-BEEA-24C109B00CDD}">
      <dsp:nvSpPr>
        <dsp:cNvPr id="0" name=""/>
        <dsp:cNvSpPr/>
      </dsp:nvSpPr>
      <dsp:spPr>
        <a:xfrm>
          <a:off x="5784714" y="1585129"/>
          <a:ext cx="2290629" cy="1623077"/>
        </a:xfrm>
        <a:prstGeom prst="roundRect">
          <a:avLst>
            <a:gd name="adj" fmla="val 10000"/>
          </a:avLst>
        </a:prstGeom>
        <a:solidFill>
          <a:srgbClr val="FFFF99"/>
        </a:soli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黑体" pitchFamily="49" charset="-122"/>
            </a:rPr>
            <a:t>Mental Health Service use</a:t>
          </a:r>
          <a:endParaRPr lang="zh-CN" altLang="en-US" sz="2800" b="1" kern="1200" dirty="0">
            <a:solidFill>
              <a:srgbClr val="00206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ea typeface="黑体" pitchFamily="49" charset="-122"/>
          </a:endParaRPr>
        </a:p>
      </dsp:txBody>
      <dsp:txXfrm>
        <a:off x="5832252" y="1632667"/>
        <a:ext cx="2195553" cy="15280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0BE75-1552-4D89-9402-AFEAF49588FE}">
      <dsp:nvSpPr>
        <dsp:cNvPr id="0" name=""/>
        <dsp:cNvSpPr/>
      </dsp:nvSpPr>
      <dsp:spPr>
        <a:xfrm>
          <a:off x="0" y="269800"/>
          <a:ext cx="4104456" cy="992165"/>
        </a:xfrm>
        <a:prstGeom prst="roundRect">
          <a:avLst/>
        </a:prstGeom>
        <a:noFill/>
        <a:ln w="38100" cap="flat" cmpd="sng" algn="ctr">
          <a:noFill/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400" b="1" kern="12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黑体" pitchFamily="49" charset="-122"/>
              <a:cs typeface="Arial" pitchFamily="34" charset="0"/>
            </a:rPr>
            <a:t>Subjects</a:t>
          </a:r>
          <a:r>
            <a:rPr lang="en-US" altLang="zh-CN" sz="4400" b="1" kern="12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rPr>
            <a:t> </a:t>
          </a:r>
          <a:endParaRPr lang="zh-CN" altLang="en-US" sz="4400" b="1" kern="1200" dirty="0">
            <a:solidFill>
              <a:schemeClr val="accent6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黑体" pitchFamily="49" charset="-122"/>
            <a:ea typeface="黑体" pitchFamily="49" charset="-122"/>
          </a:endParaRPr>
        </a:p>
      </dsp:txBody>
      <dsp:txXfrm>
        <a:off x="48434" y="318234"/>
        <a:ext cx="4007588" cy="8952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1BB0A-4F7D-498D-8BE6-06D738E74AED}">
      <dsp:nvSpPr>
        <dsp:cNvPr id="0" name=""/>
        <dsp:cNvSpPr/>
      </dsp:nvSpPr>
      <dsp:spPr>
        <a:xfrm rot="5400000">
          <a:off x="665348" y="1235460"/>
          <a:ext cx="1092658" cy="124395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172C89-4F5D-4D6A-A06C-F4C708D987F7}">
      <dsp:nvSpPr>
        <dsp:cNvPr id="0" name=""/>
        <dsp:cNvSpPr/>
      </dsp:nvSpPr>
      <dsp:spPr>
        <a:xfrm>
          <a:off x="375860" y="24226"/>
          <a:ext cx="1839393" cy="128751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rPr>
            <a:t>31 provinces</a:t>
          </a:r>
          <a:endParaRPr lang="zh-CN" altLang="en-US" sz="24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黑体" panose="02010609060101010101" pitchFamily="49" charset="-122"/>
            <a:cs typeface="Arial" panose="020B0604020202020204" pitchFamily="34" charset="0"/>
          </a:endParaRPr>
        </a:p>
      </dsp:txBody>
      <dsp:txXfrm>
        <a:off x="438723" y="87089"/>
        <a:ext cx="1713667" cy="1161789"/>
      </dsp:txXfrm>
    </dsp:sp>
    <dsp:sp modelId="{93F205AA-7D70-4965-A425-7D25DF63FF1C}">
      <dsp:nvSpPr>
        <dsp:cNvPr id="0" name=""/>
        <dsp:cNvSpPr/>
      </dsp:nvSpPr>
      <dsp:spPr>
        <a:xfrm>
          <a:off x="2314598" y="128622"/>
          <a:ext cx="1999608" cy="1040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b="1" kern="1200" dirty="0">
              <a:solidFill>
                <a:srgbClr val="00206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rPr>
            <a:t>157 c</a:t>
          </a:r>
          <a:r>
            <a:rPr lang="en-US" altLang="zh-CN" sz="2000" b="1" kern="1200" dirty="0">
              <a:solidFill>
                <a:srgbClr val="00206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rPr>
            <a:t>ounties (DSPs)</a:t>
          </a:r>
          <a:endParaRPr lang="zh-CN" altLang="en-US" sz="2000" b="1" kern="1200" dirty="0">
            <a:solidFill>
              <a:srgbClr val="002060"/>
            </a:solidFill>
            <a:latin typeface="Arial" panose="020B0604020202020204" pitchFamily="34" charset="0"/>
            <a:ea typeface="黑体" panose="02010609060101010101" pitchFamily="49" charset="-122"/>
            <a:cs typeface="Arial" panose="020B0604020202020204" pitchFamily="34" charset="0"/>
          </a:endParaRPr>
        </a:p>
      </dsp:txBody>
      <dsp:txXfrm>
        <a:off x="2314598" y="128622"/>
        <a:ext cx="1999608" cy="1040626"/>
      </dsp:txXfrm>
    </dsp:sp>
    <dsp:sp modelId="{6A07E82A-4692-4D5C-8A7C-11E972DCBF30}">
      <dsp:nvSpPr>
        <dsp:cNvPr id="0" name=""/>
        <dsp:cNvSpPr/>
      </dsp:nvSpPr>
      <dsp:spPr>
        <a:xfrm rot="5400000">
          <a:off x="2349235" y="2681765"/>
          <a:ext cx="1092658" cy="124395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BA6D8B-E7FD-4686-82FB-CCDBF3C466FA}">
      <dsp:nvSpPr>
        <dsp:cNvPr id="0" name=""/>
        <dsp:cNvSpPr/>
      </dsp:nvSpPr>
      <dsp:spPr>
        <a:xfrm>
          <a:off x="2059747" y="1470531"/>
          <a:ext cx="1839393" cy="128751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rPr>
            <a:t>628 </a:t>
          </a:r>
          <a:r>
            <a:rPr lang="en-US" altLang="zh-CN" sz="2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rPr>
            <a:t>Townships</a:t>
          </a:r>
          <a:endParaRPr lang="zh-CN" altLang="en-US" sz="20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黑体" panose="02010609060101010101" pitchFamily="49" charset="-122"/>
            <a:cs typeface="Arial" panose="020B0604020202020204" pitchFamily="34" charset="0"/>
          </a:endParaRPr>
        </a:p>
      </dsp:txBody>
      <dsp:txXfrm>
        <a:off x="2122610" y="1533394"/>
        <a:ext cx="1713667" cy="1161789"/>
      </dsp:txXfrm>
    </dsp:sp>
    <dsp:sp modelId="{594AD1AB-DF12-4D9F-891A-8D17EE2E6029}">
      <dsp:nvSpPr>
        <dsp:cNvPr id="0" name=""/>
        <dsp:cNvSpPr/>
      </dsp:nvSpPr>
      <dsp:spPr>
        <a:xfrm>
          <a:off x="3858678" y="1593325"/>
          <a:ext cx="1572409" cy="1040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b="1" kern="1200" dirty="0">
              <a:solidFill>
                <a:srgbClr val="00206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rPr>
            <a:t>1256 villages</a:t>
          </a:r>
          <a:endParaRPr lang="zh-CN" altLang="en-US" sz="2400" b="1" kern="1200" dirty="0">
            <a:solidFill>
              <a:srgbClr val="002060"/>
            </a:solidFill>
            <a:latin typeface="Arial" panose="020B0604020202020204" pitchFamily="34" charset="0"/>
            <a:ea typeface="黑体" panose="02010609060101010101" pitchFamily="49" charset="-122"/>
            <a:cs typeface="Arial" panose="020B0604020202020204" pitchFamily="34" charset="0"/>
          </a:endParaRPr>
        </a:p>
      </dsp:txBody>
      <dsp:txXfrm>
        <a:off x="3858678" y="1593325"/>
        <a:ext cx="1572409" cy="1040626"/>
      </dsp:txXfrm>
    </dsp:sp>
    <dsp:sp modelId="{864B5F01-9237-41DE-B3A4-532A9FA36971}">
      <dsp:nvSpPr>
        <dsp:cNvPr id="0" name=""/>
        <dsp:cNvSpPr/>
      </dsp:nvSpPr>
      <dsp:spPr>
        <a:xfrm>
          <a:off x="3743633" y="2916836"/>
          <a:ext cx="1526162" cy="128751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rPr>
            <a:t>38593 </a:t>
          </a:r>
          <a:r>
            <a:rPr lang="en-US" altLang="zh-CN" sz="1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rPr>
            <a:t>households</a:t>
          </a:r>
          <a:endParaRPr lang="zh-CN" altLang="en-US" sz="18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黑体" panose="02010609060101010101" pitchFamily="49" charset="-122"/>
            <a:cs typeface="Arial" panose="020B0604020202020204" pitchFamily="34" charset="0"/>
          </a:endParaRPr>
        </a:p>
      </dsp:txBody>
      <dsp:txXfrm>
        <a:off x="3806496" y="2979699"/>
        <a:ext cx="1400436" cy="1161789"/>
      </dsp:txXfrm>
    </dsp:sp>
    <dsp:sp modelId="{2168E353-EE95-421A-882F-FC969A62D9E7}">
      <dsp:nvSpPr>
        <dsp:cNvPr id="0" name=""/>
        <dsp:cNvSpPr/>
      </dsp:nvSpPr>
      <dsp:spPr>
        <a:xfrm>
          <a:off x="5069132" y="3039630"/>
          <a:ext cx="2200024" cy="1040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400" b="1" kern="1200" dirty="0">
              <a:solidFill>
                <a:srgbClr val="00206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rPr>
            <a:t>32552 </a:t>
          </a:r>
          <a:r>
            <a:rPr lang="en-US" altLang="zh-CN" sz="2000" b="1" kern="1200" dirty="0">
              <a:solidFill>
                <a:srgbClr val="00206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rPr>
            <a:t>respondents</a:t>
          </a:r>
          <a:endParaRPr lang="zh-CN" altLang="en-US" sz="2000" b="1" kern="1200" dirty="0">
            <a:solidFill>
              <a:srgbClr val="002060"/>
            </a:solidFill>
            <a:latin typeface="Arial" panose="020B0604020202020204" pitchFamily="34" charset="0"/>
            <a:ea typeface="黑体" panose="02010609060101010101" pitchFamily="49" charset="-122"/>
            <a:cs typeface="Arial" panose="020B0604020202020204" pitchFamily="34" charset="0"/>
          </a:endParaRPr>
        </a:p>
      </dsp:txBody>
      <dsp:txXfrm>
        <a:off x="5069132" y="3039630"/>
        <a:ext cx="2200024" cy="10406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E6193A-46BC-40DD-AFA6-7BA095E24DE8}">
      <dsp:nvSpPr>
        <dsp:cNvPr id="0" name=""/>
        <dsp:cNvSpPr/>
      </dsp:nvSpPr>
      <dsp:spPr>
        <a:xfrm>
          <a:off x="0" y="0"/>
          <a:ext cx="5663654" cy="5663654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E2DE64-8101-4F50-8A02-75E95BB21834}">
      <dsp:nvSpPr>
        <dsp:cNvPr id="0" name=""/>
        <dsp:cNvSpPr/>
      </dsp:nvSpPr>
      <dsp:spPr>
        <a:xfrm>
          <a:off x="2887593" y="566918"/>
          <a:ext cx="3681375" cy="57521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rPr>
            <a:t>Mood Disorders</a:t>
          </a:r>
          <a:endParaRPr lang="zh-CN" altLang="en-US" sz="2800" b="1" kern="1200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Unicode MS" panose="020B0604020202020204" pitchFamily="34" charset="-122"/>
            <a:ea typeface="Arial Unicode MS" panose="020B0604020202020204" pitchFamily="34" charset="-122"/>
            <a:cs typeface="Arial Unicode MS" panose="020B0604020202020204" pitchFamily="34" charset="-122"/>
          </a:endParaRPr>
        </a:p>
      </dsp:txBody>
      <dsp:txXfrm>
        <a:off x="2915673" y="594998"/>
        <a:ext cx="3625215" cy="519054"/>
      </dsp:txXfrm>
    </dsp:sp>
    <dsp:sp modelId="{AF19A745-8B8E-4491-9737-1874060444DC}">
      <dsp:nvSpPr>
        <dsp:cNvPr id="0" name=""/>
        <dsp:cNvSpPr/>
      </dsp:nvSpPr>
      <dsp:spPr>
        <a:xfrm>
          <a:off x="2887593" y="1214035"/>
          <a:ext cx="3681375" cy="57521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rPr>
            <a:t>Anxiety Disorders</a:t>
          </a:r>
          <a:endParaRPr lang="zh-CN" altLang="en-US" sz="2800" kern="1200" dirty="0">
            <a:solidFill>
              <a:schemeClr val="accent6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Unicode MS" panose="020B0604020202020204" pitchFamily="34" charset="-122"/>
            <a:ea typeface="Arial Unicode MS" panose="020B0604020202020204" pitchFamily="34" charset="-122"/>
            <a:cs typeface="Arial Unicode MS" panose="020B0604020202020204" pitchFamily="34" charset="-122"/>
          </a:endParaRPr>
        </a:p>
      </dsp:txBody>
      <dsp:txXfrm>
        <a:off x="2915673" y="1242115"/>
        <a:ext cx="3625215" cy="519054"/>
      </dsp:txXfrm>
    </dsp:sp>
    <dsp:sp modelId="{AB66DD72-4D25-4482-B8E6-45AF88391650}">
      <dsp:nvSpPr>
        <dsp:cNvPr id="0" name=""/>
        <dsp:cNvSpPr/>
      </dsp:nvSpPr>
      <dsp:spPr>
        <a:xfrm>
          <a:off x="2887593" y="1861151"/>
          <a:ext cx="3681375" cy="57521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rPr>
            <a:t>Alcohol &amp; Drug Use Disorders</a:t>
          </a:r>
          <a:endParaRPr lang="zh-CN" altLang="en-US" sz="2000" kern="1200" dirty="0">
            <a:solidFill>
              <a:schemeClr val="accent6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Unicode MS" panose="020B0604020202020204" pitchFamily="34" charset="-122"/>
            <a:ea typeface="Arial Unicode MS" panose="020B0604020202020204" pitchFamily="34" charset="-122"/>
            <a:cs typeface="Arial Unicode MS" panose="020B0604020202020204" pitchFamily="34" charset="-122"/>
          </a:endParaRPr>
        </a:p>
      </dsp:txBody>
      <dsp:txXfrm>
        <a:off x="2915673" y="1889231"/>
        <a:ext cx="3625215" cy="519054"/>
      </dsp:txXfrm>
    </dsp:sp>
    <dsp:sp modelId="{B4FF9FB8-279E-4108-ACE7-6F83C47FAFDF}">
      <dsp:nvSpPr>
        <dsp:cNvPr id="0" name=""/>
        <dsp:cNvSpPr/>
      </dsp:nvSpPr>
      <dsp:spPr>
        <a:xfrm>
          <a:off x="2887593" y="2508268"/>
          <a:ext cx="3681375" cy="57521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rPr>
            <a:t>Eating Disorders</a:t>
          </a:r>
          <a:endParaRPr lang="zh-CN" altLang="en-US" sz="2000" kern="1200" dirty="0">
            <a:solidFill>
              <a:schemeClr val="accent6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Unicode MS" panose="020B0604020202020204" pitchFamily="34" charset="-122"/>
            <a:ea typeface="Arial Unicode MS" panose="020B0604020202020204" pitchFamily="34" charset="-122"/>
            <a:cs typeface="Arial Unicode MS" panose="020B0604020202020204" pitchFamily="34" charset="-122"/>
          </a:endParaRPr>
        </a:p>
      </dsp:txBody>
      <dsp:txXfrm>
        <a:off x="2915673" y="2536348"/>
        <a:ext cx="3625215" cy="519054"/>
      </dsp:txXfrm>
    </dsp:sp>
    <dsp:sp modelId="{2340149E-9F24-4BB1-A483-E1F7D287D362}">
      <dsp:nvSpPr>
        <dsp:cNvPr id="0" name=""/>
        <dsp:cNvSpPr/>
      </dsp:nvSpPr>
      <dsp:spPr>
        <a:xfrm>
          <a:off x="2887593" y="3155385"/>
          <a:ext cx="3681375" cy="57521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rPr>
            <a:t>Intermittent Explosive Disorder</a:t>
          </a:r>
          <a:endParaRPr lang="zh-CN" altLang="en-US" sz="2000" kern="1200" dirty="0">
            <a:solidFill>
              <a:schemeClr val="accent6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Unicode MS" panose="020B0604020202020204" pitchFamily="34" charset="-122"/>
            <a:ea typeface="Arial Unicode MS" panose="020B0604020202020204" pitchFamily="34" charset="-122"/>
            <a:cs typeface="Arial Unicode MS" panose="020B0604020202020204" pitchFamily="34" charset="-122"/>
          </a:endParaRPr>
        </a:p>
      </dsp:txBody>
      <dsp:txXfrm>
        <a:off x="2915673" y="3183465"/>
        <a:ext cx="3625215" cy="519054"/>
      </dsp:txXfrm>
    </dsp:sp>
    <dsp:sp modelId="{653265FB-9B88-44A8-B627-10ABAD8C5008}">
      <dsp:nvSpPr>
        <dsp:cNvPr id="0" name=""/>
        <dsp:cNvSpPr/>
      </dsp:nvSpPr>
      <dsp:spPr>
        <a:xfrm>
          <a:off x="2887593" y="3802502"/>
          <a:ext cx="3681375" cy="57521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kern="12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rPr>
            <a:t>Sch. &amp; Psychotic Disorders</a:t>
          </a:r>
          <a:endParaRPr lang="zh-CN" altLang="en-US" sz="2000" kern="1200" dirty="0">
            <a:solidFill>
              <a:schemeClr val="accent6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Unicode MS" panose="020B0604020202020204" pitchFamily="34" charset="-122"/>
            <a:ea typeface="Arial Unicode MS" panose="020B0604020202020204" pitchFamily="34" charset="-122"/>
            <a:cs typeface="Arial Unicode MS" panose="020B0604020202020204" pitchFamily="34" charset="-122"/>
          </a:endParaRPr>
        </a:p>
      </dsp:txBody>
      <dsp:txXfrm>
        <a:off x="2915673" y="3830582"/>
        <a:ext cx="3625215" cy="519054"/>
      </dsp:txXfrm>
    </dsp:sp>
    <dsp:sp modelId="{6E03275E-6D90-42F8-8EE6-CE313A0842DA}">
      <dsp:nvSpPr>
        <dsp:cNvPr id="0" name=""/>
        <dsp:cNvSpPr/>
      </dsp:nvSpPr>
      <dsp:spPr>
        <a:xfrm>
          <a:off x="2887593" y="4449618"/>
          <a:ext cx="3681375" cy="57521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rPr>
            <a:t>Dementia</a:t>
          </a:r>
          <a:endParaRPr lang="zh-CN" altLang="en-US" sz="2800" kern="1200" dirty="0">
            <a:solidFill>
              <a:schemeClr val="accent6">
                <a:lumMod val="7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Unicode MS" panose="020B0604020202020204" pitchFamily="34" charset="-122"/>
            <a:ea typeface="Arial Unicode MS" panose="020B0604020202020204" pitchFamily="34" charset="-122"/>
            <a:cs typeface="Arial Unicode MS" panose="020B0604020202020204" pitchFamily="34" charset="-122"/>
          </a:endParaRPr>
        </a:p>
      </dsp:txBody>
      <dsp:txXfrm>
        <a:off x="2915673" y="4477698"/>
        <a:ext cx="3625215" cy="5190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0BE75-1552-4D89-9402-AFEAF49588FE}">
      <dsp:nvSpPr>
        <dsp:cNvPr id="0" name=""/>
        <dsp:cNvSpPr/>
      </dsp:nvSpPr>
      <dsp:spPr>
        <a:xfrm>
          <a:off x="0" y="144014"/>
          <a:ext cx="4104456" cy="1018427"/>
        </a:xfrm>
        <a:prstGeom prst="roundRect">
          <a:avLst/>
        </a:prstGeom>
        <a:noFill/>
        <a:ln w="38100" cap="flat" cmpd="sng" algn="ctr">
          <a:noFill/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400" b="1" kern="12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黑体" pitchFamily="49" charset="-122"/>
            </a:rPr>
            <a:t>Instruments</a:t>
          </a:r>
          <a:r>
            <a:rPr lang="en-US" altLang="zh-CN" sz="4400" b="1" kern="1200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rPr>
            <a:t> </a:t>
          </a:r>
          <a:endParaRPr lang="zh-CN" altLang="en-US" sz="4400" b="1" kern="1200" dirty="0">
            <a:solidFill>
              <a:srgbClr val="FFFF99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黑体" pitchFamily="49" charset="-122"/>
            <a:ea typeface="黑体" pitchFamily="49" charset="-122"/>
          </a:endParaRPr>
        </a:p>
      </dsp:txBody>
      <dsp:txXfrm>
        <a:off x="49716" y="193730"/>
        <a:ext cx="4005024" cy="918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0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10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tmp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tmp"/></Relationships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tmp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0.33261</cdr:x>
      <cdr:y>0.14379</cdr:y>
    </cdr:from>
    <cdr:to>
      <cdr:x>0.41412</cdr:x>
      <cdr:y>0.19517</cdr:y>
    </cdr:to>
    <cdr:pic>
      <cdr:nvPicPr>
        <cdr:cNvPr id="2" name="图片 15" descr="屏幕剪辑">
          <a:extLst xmlns:a="http://schemas.openxmlformats.org/drawingml/2006/main">
            <a:ext uri="{FF2B5EF4-FFF2-40B4-BE49-F238E27FC236}">
              <a16:creationId xmlns:a16="http://schemas.microsoft.com/office/drawing/2014/main" id="{5B211B70-9823-4030-8467-80085F74F4EA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986410" y="604663"/>
          <a:ext cx="241739" cy="216023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0.74089</cdr:x>
      <cdr:y>0.4043</cdr:y>
    </cdr:from>
    <cdr:to>
      <cdr:x>0.80575</cdr:x>
      <cdr:y>0.44518</cdr:y>
    </cdr:to>
    <cdr:pic>
      <cdr:nvPicPr>
        <cdr:cNvPr id="3" name="图片 15" descr="屏幕剪辑">
          <a:extLst xmlns:a="http://schemas.openxmlformats.org/drawingml/2006/main">
            <a:ext uri="{FF2B5EF4-FFF2-40B4-BE49-F238E27FC236}">
              <a16:creationId xmlns:a16="http://schemas.microsoft.com/office/drawing/2014/main" id="{75AB95D1-35B3-452D-A458-CA628CACF58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2197226" y="1700103"/>
          <a:ext cx="192360" cy="171896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0.44808</cdr:x>
      <cdr:y>0.30881</cdr:y>
    </cdr:from>
    <cdr:to>
      <cdr:x>0.5</cdr:x>
      <cdr:y>0.34333</cdr:y>
    </cdr:to>
    <cdr:pic>
      <cdr:nvPicPr>
        <cdr:cNvPr id="2" name="图片 15" descr="屏幕剪辑">
          <a:extLst xmlns:a="http://schemas.openxmlformats.org/drawingml/2006/main">
            <a:ext uri="{FF2B5EF4-FFF2-40B4-BE49-F238E27FC236}">
              <a16:creationId xmlns:a16="http://schemas.microsoft.com/office/drawing/2014/main" id="{7F1C2BF6-0BCF-4418-A9A7-967358A8E80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585651" y="1468760"/>
          <a:ext cx="183717" cy="164173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0.53398</cdr:x>
      <cdr:y>0.5</cdr:y>
    </cdr:from>
    <cdr:to>
      <cdr:x>0.60229</cdr:x>
      <cdr:y>0.54542</cdr:y>
    </cdr:to>
    <cdr:pic>
      <cdr:nvPicPr>
        <cdr:cNvPr id="3" name="图片 15" descr="屏幕剪辑">
          <a:extLst xmlns:a="http://schemas.openxmlformats.org/drawingml/2006/main">
            <a:ext uri="{FF2B5EF4-FFF2-40B4-BE49-F238E27FC236}">
              <a16:creationId xmlns:a16="http://schemas.microsoft.com/office/drawing/2014/main" id="{7F1C2BF6-0BCF-4418-A9A7-967358A8E80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889603" y="2378075"/>
          <a:ext cx="241740" cy="216024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0.88333</cdr:x>
      <cdr:y>0.32565</cdr:y>
    </cdr:from>
    <cdr:to>
      <cdr:x>0.94831</cdr:x>
      <cdr:y>0.37683</cdr:y>
    </cdr:to>
    <cdr:pic>
      <cdr:nvPicPr>
        <cdr:cNvPr id="2" name="图片 15" descr="屏幕剪辑">
          <a:extLst xmlns:a="http://schemas.openxmlformats.org/drawingml/2006/main">
            <a:ext uri="{FF2B5EF4-FFF2-40B4-BE49-F238E27FC236}">
              <a16:creationId xmlns:a16="http://schemas.microsoft.com/office/drawing/2014/main" id="{7F1C2BF6-0BCF-4418-A9A7-967358A8E80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3816424" y="1580428"/>
          <a:ext cx="280738" cy="248372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0.81667</cdr:x>
      <cdr:y>0.19878</cdr:y>
    </cdr:from>
    <cdr:to>
      <cdr:x>0.86718</cdr:x>
      <cdr:y>0.27401</cdr:y>
    </cdr:to>
    <cdr:pic>
      <cdr:nvPicPr>
        <cdr:cNvPr id="3" name="图片 15" descr="屏幕剪辑">
          <a:extLst xmlns:a="http://schemas.openxmlformats.org/drawingml/2006/main">
            <a:ext uri="{FF2B5EF4-FFF2-40B4-BE49-F238E27FC236}">
              <a16:creationId xmlns:a16="http://schemas.microsoft.com/office/drawing/2014/main" id="{7F1C2BF6-0BCF-4418-A9A7-967358A8E80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 flipH="1">
          <a:off x="3528392" y="964705"/>
          <a:ext cx="218242" cy="365125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0307" cy="4888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65018" y="0"/>
            <a:ext cx="2880307" cy="4888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198F4-732E-4792-A50F-37DAB9341FD5}" type="datetimeFigureOut">
              <a:rPr lang="zh-CN" altLang="en-US" smtClean="0"/>
              <a:pPr/>
              <a:t>2022-10-10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286845"/>
            <a:ext cx="2880307" cy="4888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65018" y="9286845"/>
            <a:ext cx="2880307" cy="4888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1D670-978F-4666-AC3A-5C042B40DE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5959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0307" cy="4888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65018" y="0"/>
            <a:ext cx="2880307" cy="4888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2A729D2E-4117-45E6-88A2-8DDD1D96BCFC}" type="datetimeFigureOut">
              <a:rPr lang="zh-CN" altLang="en-US"/>
              <a:pPr>
                <a:defRPr/>
              </a:pPr>
              <a:t>2022-10-10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5088" y="733425"/>
            <a:ext cx="6516687" cy="366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4687" y="4644271"/>
            <a:ext cx="5317490" cy="4399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286845"/>
            <a:ext cx="2880307" cy="4888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65018" y="9286845"/>
            <a:ext cx="2880307" cy="4888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09A14FD4-3804-4B33-B814-4CC287ECAA4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8880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A14FD4-3804-4B33-B814-4CC287ECAA4D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116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04DF3D-0141-4DF3-8DD1-961BB3D12B3B}" type="datetime1">
              <a:rPr lang="zh-CN" altLang="en-US"/>
              <a:pPr>
                <a:defRPr/>
              </a:pPr>
              <a:t>2022-10-10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5374C-6463-489E-A750-B6C5A90ACC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37764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F47CB9-26C9-4E29-BBAC-629752616B7A}" type="datetime1">
              <a:rPr lang="zh-CN" altLang="en-US"/>
              <a:pPr>
                <a:defRPr/>
              </a:pPr>
              <a:t>2022-10-10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3B726-F747-484D-A63C-1BAFDAD5D33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00855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CE08BE-F08F-4BCE-9E22-E0AAF62D587C}" type="datetime1">
              <a:rPr lang="zh-CN" altLang="en-US"/>
              <a:pPr>
                <a:defRPr/>
              </a:pPr>
              <a:t>2022-10-10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B853B1-CCB1-4EC6-B150-878B8E89B6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97831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BF711-7C36-4528-AB79-23EC9930CC72}" type="datetime1">
              <a:rPr lang="zh-CN" altLang="en-US"/>
              <a:pPr>
                <a:defRPr/>
              </a:pPr>
              <a:t>2022-10-10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8EB6B-07D2-469B-8489-A7B7118C83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52097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20012-C1BC-4A55-AFE6-6928DFA4ABEC}" type="datetime1">
              <a:rPr lang="zh-CN" altLang="en-US"/>
              <a:pPr>
                <a:defRPr/>
              </a:pPr>
              <a:t>2022-10-10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52EEE-D8C4-4213-839C-3E93675C72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06373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7C1732-7E4E-4654-B409-0017AE9BD761}" type="datetime1">
              <a:rPr lang="zh-CN" altLang="en-US"/>
              <a:pPr>
                <a:defRPr/>
              </a:pPr>
              <a:t>2022-10-10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A80B0-68C9-49F1-BDB2-D19D16A4A3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00516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D27546-F4EB-4A6F-8388-26D43C0D65A7}" type="datetime1">
              <a:rPr lang="zh-CN" altLang="en-US" smtClean="0"/>
              <a:pPr>
                <a:defRPr/>
              </a:pPr>
              <a:t>2022-10-10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C5D315-C8FF-4F78-A327-66A087A91B4D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68533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940262-6601-4E8C-AF65-CA5D35FAB81F}" type="datetime1">
              <a:rPr lang="zh-CN" altLang="en-US"/>
              <a:pPr>
                <a:defRPr/>
              </a:pPr>
              <a:t>2022-10-10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2C50F8-113A-43B6-90B3-2204714905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585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3422D9-F7CD-4F32-9DF0-12AF78CBCE31}" type="datetime1">
              <a:rPr lang="zh-CN" altLang="en-US"/>
              <a:pPr>
                <a:defRPr/>
              </a:pPr>
              <a:t>2022-10-10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AB9BA-103A-4EC5-A9BA-C3E27B16E2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0075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EED8C-CC0D-48BE-91B0-3F429CCA16ED}" type="datetime1">
              <a:rPr lang="zh-CN" altLang="en-US"/>
              <a:pPr>
                <a:defRPr/>
              </a:pPr>
              <a:t>2022-10-10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B9475-FC0B-42F1-A5CB-B9FDB795981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11819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56DDC4-94D9-436F-878D-6257DFF9CC20}" type="datetime1">
              <a:rPr lang="zh-CN" altLang="en-US"/>
              <a:pPr>
                <a:defRPr/>
              </a:pPr>
              <a:t>2022-10-10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2645D-D96C-4B4B-94A7-1756BCACFF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75775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2CCDB-29C5-4D0A-85D4-2A78FD9CE7A9}" type="datetime1">
              <a:rPr lang="zh-CN" altLang="en-US"/>
              <a:pPr>
                <a:defRPr/>
              </a:pPr>
              <a:t>2022-10-10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6A4A63-0616-42E0-88EC-39314473EA3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8279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ED27546-F4EB-4A6F-8388-26D43C0D65A7}" type="datetime1">
              <a:rPr lang="zh-CN" altLang="en-US"/>
              <a:pPr>
                <a:defRPr/>
              </a:pPr>
              <a:t>2022-10-10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2C5D315-C8FF-4F78-A327-66A087A91B4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188913"/>
            <a:ext cx="12192000" cy="36036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32" name="图片 8" descr="北六标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1" y="1"/>
            <a:ext cx="2595033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692150"/>
            <a:ext cx="1097280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7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/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Heiti SC Medium"/>
          <a:ea typeface="Heiti SC Medium"/>
          <a:cs typeface="Heiti SC Medium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iti SC Medium"/>
          <a:ea typeface="Heiti SC Medium"/>
          <a:cs typeface="Heiti SC Medium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iti SC Medium"/>
          <a:ea typeface="Heiti SC Medium"/>
          <a:cs typeface="Heiti SC Medium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iti SC Medium"/>
          <a:ea typeface="Heiti SC Medium"/>
          <a:cs typeface="Heiti SC Medium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iti SC Medium"/>
          <a:ea typeface="Heiti SC Medium"/>
          <a:cs typeface="Heiti SC Medium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iti SC Medium"/>
          <a:ea typeface="Heiti SC Medium"/>
          <a:cs typeface="Heiti SC Medium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iti SC Medium"/>
          <a:ea typeface="Heiti SC Medium"/>
          <a:cs typeface="Heiti SC Medium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iti SC Medium"/>
          <a:ea typeface="Heiti SC Medium"/>
          <a:cs typeface="Heiti SC Medium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iti SC Medium"/>
          <a:ea typeface="Heiti SC Medium"/>
          <a:cs typeface="Heiti SC Medium"/>
        </a:defRPr>
      </a:lvl9pPr>
    </p:titleStyle>
    <p:bodyStyle>
      <a:lvl1pPr marL="342900" indent="-34290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Heiti SC Light"/>
          <a:ea typeface="Heiti SC Light"/>
          <a:cs typeface="Heiti SC Light"/>
        </a:defRPr>
      </a:lvl1pPr>
      <a:lvl2pPr marL="742950" indent="-28575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 sz="2400" kern="1200">
          <a:solidFill>
            <a:schemeClr val="tx1"/>
          </a:solidFill>
          <a:latin typeface="Heiti SC Light"/>
          <a:ea typeface="Heiti SC Light"/>
          <a:cs typeface="Heiti SC Light"/>
        </a:defRPr>
      </a:lvl2pPr>
      <a:lvl3pPr marL="1143000" indent="-22860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Heiti SC Light"/>
          <a:ea typeface="Heiti SC Light"/>
          <a:cs typeface="Heiti SC Light"/>
        </a:defRPr>
      </a:lvl3pPr>
      <a:lvl4pPr marL="1600200" indent="-22860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 kern="1200">
          <a:solidFill>
            <a:schemeClr val="tx1"/>
          </a:solidFill>
          <a:latin typeface="Heiti SC Light"/>
          <a:ea typeface="Heiti SC Light"/>
          <a:cs typeface="Heiti SC Light"/>
        </a:defRPr>
      </a:lvl4pPr>
      <a:lvl5pPr marL="2057400" indent="-22860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kern="1200">
          <a:solidFill>
            <a:schemeClr val="tx1"/>
          </a:solidFill>
          <a:latin typeface="Heiti SC Light"/>
          <a:ea typeface="Heiti SC Light"/>
          <a:cs typeface="Heiti SC Light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面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91440"/>
            <a:ext cx="12288688" cy="69494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711624" y="2132856"/>
            <a:ext cx="7416824" cy="1800200"/>
          </a:xfrm>
          <a:prstGeom prst="rect">
            <a:avLst/>
          </a:prstGeom>
          <a:solidFill>
            <a:schemeClr val="bg1"/>
          </a:solidFill>
          <a:ln>
            <a:prstDash val="dash"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67608" y="2060848"/>
            <a:ext cx="7776864" cy="1939575"/>
          </a:xfrm>
          <a:noFill/>
        </p:spPr>
        <p:txBody>
          <a:bodyPr>
            <a:noAutofit/>
          </a:bodyPr>
          <a:lstStyle/>
          <a:p>
            <a:r>
              <a:rPr lang="en-US" altLang="zh-CN" sz="35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Prevalence </a:t>
            </a:r>
            <a:r>
              <a:rPr lang="en-US" altLang="zh-CN" sz="35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of depressive disorders and treatment in China: a cross-sectional </a:t>
            </a:r>
            <a:r>
              <a:rPr lang="en-US" altLang="zh-CN" sz="35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study</a:t>
            </a:r>
            <a:endParaRPr lang="zh-CN" altLang="zh-CN" sz="35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9" descr="北六标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56240" y="613343"/>
            <a:ext cx="1800200" cy="86104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329940" y="5573149"/>
            <a:ext cx="6840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3E30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Heiti SC Medium"/>
              </a:rPr>
              <a:t>The Sixth Hospital, Peking </a:t>
            </a:r>
            <a:r>
              <a:rPr lang="en-US" altLang="zh-CN" sz="2800" dirty="0">
                <a:solidFill>
                  <a:srgbClr val="3E30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Heiti SC Medium"/>
              </a:rPr>
              <a:t>University</a:t>
            </a:r>
            <a:endParaRPr lang="en-US" altLang="zh-CN" sz="2800" dirty="0">
              <a:solidFill>
                <a:srgbClr val="3E30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Heiti SC Medium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71664" y="4300785"/>
            <a:ext cx="68407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186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Heiti SC Medium"/>
              </a:rPr>
              <a:t>Prof. Yueqin </a:t>
            </a:r>
            <a:r>
              <a:rPr lang="en-US" altLang="zh-CN" sz="3200" b="1" dirty="0">
                <a:solidFill>
                  <a:srgbClr val="0186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Heiti SC Medium"/>
              </a:rPr>
              <a:t>Huang, et </a:t>
            </a:r>
            <a:r>
              <a:rPr lang="en-US" altLang="zh-CN" sz="3200" b="1" dirty="0">
                <a:solidFill>
                  <a:srgbClr val="0186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Heiti SC Medium"/>
              </a:rPr>
              <a:t>al</a:t>
            </a:r>
          </a:p>
          <a:p>
            <a:pPr algn="ctr"/>
            <a:endParaRPr lang="zh-CN" altLang="en-US" sz="12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Heiti SC Medium"/>
            </a:endParaRPr>
          </a:p>
        </p:txBody>
      </p:sp>
      <p:pic>
        <p:nvPicPr>
          <p:cNvPr id="13" name="图片 12" descr="北大六院logo_副本.png">
            <a:extLst>
              <a:ext uri="{FF2B5EF4-FFF2-40B4-BE49-F238E27FC236}">
                <a16:creationId xmlns:a16="http://schemas.microsoft.com/office/drawing/2014/main" id="{A1590E39-DE09-43FB-9BE6-83BB0055135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09913" y="5562668"/>
            <a:ext cx="923502" cy="8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8815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1200" y="846124"/>
            <a:ext cx="8229600" cy="725488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Results of the CMHS</a:t>
            </a:r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5440" y="1772816"/>
            <a:ext cx="10009112" cy="4320480"/>
          </a:xfrm>
        </p:spPr>
        <p:txBody>
          <a:bodyPr/>
          <a:lstStyle/>
          <a:p>
            <a:pPr>
              <a:lnSpc>
                <a:spcPts val="4000"/>
              </a:lnSpc>
            </a:pPr>
            <a:r>
              <a:rPr lang="en-US" altLang="zh-CN" b="1" dirty="0" smtClean="0">
                <a:solidFill>
                  <a:srgbClr val="0020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Lifetime </a:t>
            </a:r>
            <a:r>
              <a:rPr lang="en-US" altLang="zh-CN" b="1" dirty="0">
                <a:solidFill>
                  <a:srgbClr val="0020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and 12-month prevalence of any depressive disorders were higher in women than men (OR: 1.44, 95%CI: 1.20-1.72 and OR: 1.41, 95%CI: 1.12-1.78), in unemployed persons than persons who were employed (OR:2.38, 95%CI: 1.68-3.38; OR: 2.80 95%CI: 1.88-4.18), and in people who were separated, widowed or divorced compared with those who were married or cohabiting (OR: 1.85, 95%CI: 1.40-2.46 and OR: 1.87, 95%CI: 1.39-2.51).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F20012-C1BC-4A55-AFE6-6928DFA4ABEC}" type="datetime1">
              <a:rPr lang="zh-CN" altLang="en-US" smtClean="0"/>
              <a:pPr>
                <a:defRPr/>
              </a:pPr>
              <a:t>2022-10-10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352EEE-D8C4-4213-839C-3E93675C7203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438411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3A0E-88C4-495B-AC89-F4C6FD0C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15577"/>
            <a:ext cx="10972800" cy="725488"/>
          </a:xfrm>
        </p:spPr>
        <p:txBody>
          <a:bodyPr/>
          <a:lstStyle/>
          <a:p>
            <a:r>
              <a:rPr lang="en-US" altLang="zh-CN" sz="40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Prevalence of Depressive Disorder</a:t>
            </a:r>
            <a:r>
              <a:rPr lang="zh-CN" altLang="en-US" sz="40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%</a:t>
            </a:r>
            <a:r>
              <a:rPr lang="zh-CN" altLang="en-US" sz="4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D7CB0-1BC0-4129-8656-9A12836F0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F20012-C1BC-4A55-AFE6-6928DFA4ABEC}" type="datetime1">
              <a:rPr lang="zh-CN" altLang="en-US" smtClean="0"/>
              <a:pPr>
                <a:defRPr/>
              </a:pPr>
              <a:t>2022-10-10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8340E-CC83-4B05-8CDF-E123DA05F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352EEE-D8C4-4213-839C-3E93675C7203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8489596-3B06-42A2-BBD6-311BF986996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28800"/>
          <a:ext cx="7499176" cy="4277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1776993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CAC5-097F-4551-989B-A4680EF4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916456"/>
            <a:ext cx="11881320" cy="677863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Prevalence of Depressive Disorder by Age and Sex (%)</a:t>
            </a:r>
            <a:endParaRPr lang="zh-CN" altLang="en-US" sz="32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D9E64-CAAA-4424-B116-A7348DFA1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F20012-C1BC-4A55-AFE6-6928DFA4ABEC}" type="datetime1">
              <a:rPr lang="zh-CN" altLang="en-US" smtClean="0"/>
              <a:pPr>
                <a:defRPr/>
              </a:pPr>
              <a:t>2022-10-10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0622B-C541-435F-8010-04FCEFC93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352EEE-D8C4-4213-839C-3E93675C7203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0BCB4A5E-56B6-4FDA-841D-48546897F4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3527771"/>
              </p:ext>
            </p:extLst>
          </p:nvPr>
        </p:nvGraphicFramePr>
        <p:xfrm>
          <a:off x="6816080" y="1714198"/>
          <a:ext cx="2965650" cy="4205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82F7C53-2177-40E8-B4BE-BB556AA89F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2929996"/>
              </p:ext>
            </p:extLst>
          </p:nvPr>
        </p:nvGraphicFramePr>
        <p:xfrm>
          <a:off x="1919536" y="1858214"/>
          <a:ext cx="4546848" cy="3917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1163205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5A998-6C1C-49FD-A5A2-7CFFB5692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F20012-C1BC-4A55-AFE6-6928DFA4ABEC}" type="datetime1">
              <a:rPr lang="zh-CN" altLang="en-US" smtClean="0"/>
              <a:pPr>
                <a:defRPr/>
              </a:pPr>
              <a:t>2022-10-10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8406A1-E63E-4A51-963B-8389777C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352EEE-D8C4-4213-839C-3E93675C7203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1E8E1BA-051D-4DA2-AC2C-14CC4EB5F7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8351859"/>
              </p:ext>
            </p:extLst>
          </p:nvPr>
        </p:nvGraphicFramePr>
        <p:xfrm>
          <a:off x="1847528" y="1600201"/>
          <a:ext cx="3538736" cy="4756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608BFBA-FD1D-44F8-AEFF-253A76D3AB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2071524"/>
              </p:ext>
            </p:extLst>
          </p:nvPr>
        </p:nvGraphicFramePr>
        <p:xfrm>
          <a:off x="6168008" y="1754343"/>
          <a:ext cx="4320480" cy="4853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A385CAC5-097F-4551-989B-A4680EF4A863}"/>
              </a:ext>
            </a:extLst>
          </p:cNvPr>
          <p:cNvSpPr txBox="1">
            <a:spLocks/>
          </p:cNvSpPr>
          <p:nvPr/>
        </p:nvSpPr>
        <p:spPr bwMode="auto">
          <a:xfrm>
            <a:off x="263352" y="908720"/>
            <a:ext cx="11809312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Heiti SC Medium"/>
                <a:ea typeface="Heiti SC Medium"/>
                <a:cs typeface="Heiti SC Medium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Heiti SC Medium"/>
                <a:ea typeface="Heiti SC Medium"/>
                <a:cs typeface="Heiti SC Medium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Heiti SC Medium"/>
                <a:ea typeface="Heiti SC Medium"/>
                <a:cs typeface="Heiti SC Medium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Heiti SC Medium"/>
                <a:ea typeface="Heiti SC Medium"/>
                <a:cs typeface="Heiti SC Medium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Heiti SC Medium"/>
                <a:ea typeface="Heiti SC Medium"/>
                <a:cs typeface="Heiti SC Medium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Heiti SC Medium"/>
                <a:ea typeface="Heiti SC Medium"/>
                <a:cs typeface="Heiti SC Medium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Heiti SC Medium"/>
                <a:ea typeface="Heiti SC Medium"/>
                <a:cs typeface="Heiti SC Medium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Heiti SC Medium"/>
                <a:ea typeface="Heiti SC Medium"/>
                <a:cs typeface="Heiti SC Medium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Heiti SC Medium"/>
                <a:ea typeface="Heiti SC Medium"/>
                <a:cs typeface="Heiti SC Medium"/>
              </a:defRPr>
            </a:lvl9pPr>
          </a:lstStyle>
          <a:p>
            <a:r>
              <a:rPr lang="en-US" altLang="zh-CN" sz="28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Prevalence of Depressive Disorder by </a:t>
            </a:r>
            <a:r>
              <a:rPr lang="en-US" altLang="zh-CN" sz="2800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Marrage</a:t>
            </a:r>
            <a:r>
              <a:rPr lang="en-US" altLang="zh-CN" sz="28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and Employment (%)</a:t>
            </a:r>
            <a:endParaRPr lang="zh-CN" altLang="en-US" sz="28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16095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1200" y="846124"/>
            <a:ext cx="8229600" cy="725488"/>
          </a:xfrm>
        </p:spPr>
        <p:txBody>
          <a:bodyPr/>
          <a:lstStyle/>
          <a:p>
            <a:r>
              <a:rPr lang="en-US" altLang="zh-CN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Conclusion</a:t>
            </a:r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5440" y="1772816"/>
            <a:ext cx="10009112" cy="4320480"/>
          </a:xfrm>
        </p:spPr>
        <p:txBody>
          <a:bodyPr/>
          <a:lstStyle/>
          <a:p>
            <a:pPr marL="0" indent="0">
              <a:lnSpc>
                <a:spcPts val="4000"/>
              </a:lnSpc>
              <a:buNone/>
            </a:pPr>
            <a:r>
              <a:rPr lang="en-US" altLang="zh-CN" b="1" dirty="0" smtClean="0">
                <a:solidFill>
                  <a:srgbClr val="0020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Depressive </a:t>
            </a:r>
            <a:r>
              <a:rPr lang="en-US" altLang="zh-CN" b="1" dirty="0">
                <a:solidFill>
                  <a:srgbClr val="0020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disorders in China were more prevalent among women, unemployed persons and those who were separated, widowed, or divorced.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F20012-C1BC-4A55-AFE6-6928DFA4ABEC}" type="datetime1">
              <a:rPr lang="zh-CN" altLang="en-US" smtClean="0"/>
              <a:pPr>
                <a:defRPr/>
              </a:pPr>
              <a:t>2022-10-10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352EEE-D8C4-4213-839C-3E93675C7203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3573016"/>
            <a:ext cx="5392333" cy="23445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8499865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99456" y="837619"/>
            <a:ext cx="10009112" cy="720080"/>
          </a:xfrm>
        </p:spPr>
        <p:txBody>
          <a:bodyPr>
            <a:noAutofit/>
          </a:bodyPr>
          <a:lstStyle/>
          <a:p>
            <a:pPr marL="0" lvl="1" indent="0" algn="ctr">
              <a:buNone/>
            </a:pPr>
            <a:r>
              <a:rPr lang="en-US" altLang="zh-CN" sz="28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Heiti SC Medium"/>
              </a:rPr>
              <a:t>Published on </a:t>
            </a:r>
            <a:r>
              <a:rPr lang="en-US" altLang="zh-CN" sz="2800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Heiti SC Medium"/>
              </a:rPr>
              <a:t>Septmber</a:t>
            </a:r>
            <a:r>
              <a:rPr lang="en-US" altLang="zh-CN" sz="28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Heiti SC Medium"/>
              </a:rPr>
              <a:t> 21, </a:t>
            </a:r>
            <a:r>
              <a:rPr lang="x-none" altLang="zh-CN" sz="28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Heiti SC Medium"/>
              </a:rPr>
              <a:t>2021</a:t>
            </a:r>
            <a:r>
              <a:rPr lang="en-US" altLang="zh-CN" sz="28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Heiti SC Medium"/>
              </a:rPr>
              <a:t> in Lancet Psychiatry</a:t>
            </a:r>
            <a:endParaRPr lang="zh-CN" altLang="en-US" sz="28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Heiti SC Medium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1634F2-B7D9-4802-995C-3C1CDEB44FF0}" type="datetime1">
              <a:rPr lang="zh-CN" altLang="en-US" smtClean="0">
                <a:latin typeface="华文楷体" panose="02010600040101010101" pitchFamily="2" charset="-122"/>
                <a:ea typeface="华文楷体" panose="02010600040101010101" pitchFamily="2" charset="-122"/>
              </a:rPr>
              <a:pPr>
                <a:defRPr/>
              </a:pPr>
              <a:t>2022-10-10</a:t>
            </a:fld>
            <a:endParaRPr lang="en-US" altLang="zh-CN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6DA1E3-597D-4443-8B6F-C53BC78C52AC}" type="slidenum">
              <a:rPr lang="zh-CN" altLang="en-US" smtClean="0">
                <a:latin typeface="华文楷体" panose="02010600040101010101" pitchFamily="2" charset="-122"/>
                <a:ea typeface="华文楷体" panose="02010600040101010101" pitchFamily="2" charset="-122"/>
              </a:rPr>
              <a:pPr>
                <a:defRPr/>
              </a:pPr>
              <a:t>15</a:t>
            </a:fld>
            <a:endParaRPr lang="en-US" altLang="zh-CN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916832"/>
            <a:ext cx="3104182" cy="41764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04" y="2060848"/>
            <a:ext cx="2664296" cy="357723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45928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WordArt 3"/>
          <p:cNvSpPr>
            <a:spLocks noChangeArrowheads="1" noChangeShapeType="1" noTextEdit="1"/>
          </p:cNvSpPr>
          <p:nvPr/>
        </p:nvSpPr>
        <p:spPr bwMode="auto">
          <a:xfrm>
            <a:off x="3935761" y="2946896"/>
            <a:ext cx="6480175" cy="1512888"/>
          </a:xfrm>
          <a:prstGeom prst="rect">
            <a:avLst/>
          </a:prstGeom>
          <a:noFill/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buNone/>
            </a:pPr>
            <a:r>
              <a:rPr lang="en-US" altLang="zh-CN" sz="36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FFC000"/>
                </a:solidFill>
                <a:effectLst>
                  <a:outerShdw dist="45791" dir="2021404" algn="ctr" rotWithShape="0">
                    <a:srgbClr val="C0C0C0"/>
                  </a:outerShdw>
                </a:effectLst>
                <a:latin typeface="华文行楷"/>
                <a:ea typeface="华文行楷"/>
              </a:rPr>
              <a:t>Thank you</a:t>
            </a:r>
            <a:endParaRPr lang="zh-CN" altLang="en-US" sz="3600" kern="10" dirty="0">
              <a:ln w="9525">
                <a:solidFill>
                  <a:schemeClr val="tx1"/>
                </a:solidFill>
                <a:round/>
                <a:headEnd/>
                <a:tailEnd/>
              </a:ln>
              <a:solidFill>
                <a:srgbClr val="FFC000"/>
              </a:solidFill>
              <a:effectLst>
                <a:outerShdw dist="45791" dir="2021404" algn="ctr" rotWithShape="0">
                  <a:srgbClr val="C0C0C0"/>
                </a:outerShdw>
              </a:effectLst>
              <a:latin typeface="华文行楷"/>
              <a:ea typeface="华文行楷"/>
            </a:endParaRPr>
          </a:p>
        </p:txBody>
      </p:sp>
    </p:spTree>
    <p:extLst>
      <p:ext uri="{BB962C8B-B14F-4D97-AF65-F5344CB8AC3E}">
        <p14:creationId xmlns:p14="http://schemas.microsoft.com/office/powerpoint/2010/main" val="2760816101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3187"/>
            <a:ext cx="9144000" cy="1016348"/>
          </a:xfrm>
          <a:solidFill>
            <a:schemeClr val="bg1"/>
          </a:solidFill>
        </p:spPr>
        <p:txBody>
          <a:bodyPr/>
          <a:lstStyle/>
          <a:p>
            <a:pPr marL="914400" indent="-914400"/>
            <a:r>
              <a:rPr lang="en-US" altLang="zh-CN" sz="4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Collaborating centers</a:t>
            </a:r>
            <a:endParaRPr lang="zh-CN" altLang="en-US" sz="40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F20012-C1BC-4A55-AFE6-6928DFA4ABEC}" type="datetime1">
              <a:rPr lang="zh-CN" altLang="en-US" smtClean="0">
                <a:solidFill>
                  <a:srgbClr val="002060"/>
                </a:solidFill>
              </a:rPr>
              <a:pPr>
                <a:defRPr/>
              </a:pPr>
              <a:t>2022-10-10</a:t>
            </a:fld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352EEE-D8C4-4213-839C-3E93675C7203}" type="slidenum">
              <a:rPr lang="zh-CN" altLang="en-US" smtClean="0">
                <a:solidFill>
                  <a:srgbClr val="002060"/>
                </a:solidFill>
              </a:rPr>
              <a:pPr>
                <a:defRPr/>
              </a:pPr>
              <a:t>2</a:t>
            </a:fld>
            <a:endParaRPr lang="zh-CN" altLang="en-US">
              <a:solidFill>
                <a:srgbClr val="002060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B6779F9-F9FB-4B9B-A3E3-DAB9EA5EE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685" y="5840341"/>
            <a:ext cx="4952230" cy="773786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0DEECEE9-4EB4-4409-A9EB-07BB5C4E3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0" y="3506098"/>
            <a:ext cx="1956044" cy="720331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9312C964-5AA2-4CA0-9D81-B11C442CC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2069401"/>
            <a:ext cx="3910096" cy="949640"/>
          </a:xfrm>
          <a:prstGeom prst="rect">
            <a:avLst/>
          </a:prstGeom>
        </p:spPr>
      </p:pic>
      <p:pic>
        <p:nvPicPr>
          <p:cNvPr id="45058" name="Picture 2">
            <a:extLst>
              <a:ext uri="{FF2B5EF4-FFF2-40B4-BE49-F238E27FC236}">
                <a16:creationId xmlns:a16="http://schemas.microsoft.com/office/drawing/2014/main" id="{5A1673A5-F637-4F99-821C-C2DFD52B5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6" y="3292648"/>
            <a:ext cx="1301070" cy="130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31D1F627-3536-4E3E-BC27-870453C49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5814" y="2070261"/>
            <a:ext cx="4283968" cy="987013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9D8168F2-7F09-434A-8D90-C03B0C0D57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133" t="9467" r="10627" b="6694"/>
          <a:stretch/>
        </p:blipFill>
        <p:spPr>
          <a:xfrm>
            <a:off x="1791488" y="3287613"/>
            <a:ext cx="1757898" cy="1294273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9A5B7C6E-8F4C-4A07-BB97-25F62297C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7055" y="5840342"/>
            <a:ext cx="3580775" cy="881133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217AFC0C-774B-459A-87A4-93A48E87FE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1626" y="4748154"/>
            <a:ext cx="3566104" cy="986449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939E0D0B-ED00-497B-AD2B-AEA12DA093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5212" y="3303534"/>
            <a:ext cx="1331950" cy="1228792"/>
          </a:xfrm>
          <a:prstGeom prst="rect">
            <a:avLst/>
          </a:prstGeom>
        </p:spPr>
      </p:pic>
      <p:pic>
        <p:nvPicPr>
          <p:cNvPr id="45056" name="图片 45055">
            <a:extLst>
              <a:ext uri="{FF2B5EF4-FFF2-40B4-BE49-F238E27FC236}">
                <a16:creationId xmlns:a16="http://schemas.microsoft.com/office/drawing/2014/main" id="{FAC32769-8884-47ED-9BFE-8D591EA060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1545" y="1015611"/>
            <a:ext cx="3358073" cy="869655"/>
          </a:xfrm>
          <a:prstGeom prst="rect">
            <a:avLst/>
          </a:prstGeom>
        </p:spPr>
      </p:pic>
      <p:pic>
        <p:nvPicPr>
          <p:cNvPr id="45059" name="图片 45058">
            <a:extLst>
              <a:ext uri="{FF2B5EF4-FFF2-40B4-BE49-F238E27FC236}">
                <a16:creationId xmlns:a16="http://schemas.microsoft.com/office/drawing/2014/main" id="{ED96959F-98C8-4631-9AE7-EB7380A51A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3188" y="1015610"/>
            <a:ext cx="4788024" cy="887816"/>
          </a:xfrm>
          <a:prstGeom prst="rect">
            <a:avLst/>
          </a:prstGeom>
        </p:spPr>
      </p:pic>
      <p:pic>
        <p:nvPicPr>
          <p:cNvPr id="45061" name="图片 45060">
            <a:extLst>
              <a:ext uri="{FF2B5EF4-FFF2-40B4-BE49-F238E27FC236}">
                <a16:creationId xmlns:a16="http://schemas.microsoft.com/office/drawing/2014/main" id="{0E9352DA-0949-45A2-83C5-5055E9EA7E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9536" y="4846250"/>
            <a:ext cx="3861990" cy="67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0538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03512" y="836712"/>
            <a:ext cx="8784976" cy="749804"/>
          </a:xfrm>
        </p:spPr>
        <p:txBody>
          <a:bodyPr>
            <a:normAutofit/>
          </a:bodyPr>
          <a:lstStyle/>
          <a:p>
            <a:r>
              <a:rPr lang="en-US" altLang="zh-CN" sz="3200" b="1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Chna</a:t>
            </a:r>
            <a:r>
              <a:rPr lang="en-US" altLang="zh-CN" sz="32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Mental Health Survey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162008"/>
              </p:ext>
            </p:extLst>
          </p:nvPr>
        </p:nvGraphicFramePr>
        <p:xfrm>
          <a:off x="1801688" y="1667689"/>
          <a:ext cx="8686800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C9590E-DB28-4A8D-92E5-2BA8FC223912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616280" y="3717033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CMHS</a:t>
            </a:r>
            <a:endParaRPr lang="zh-CN" altLang="en-US" sz="3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675119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3"/>
          <p:cNvSpPr>
            <a:spLocks noGrp="1" noChangeArrowheads="1"/>
          </p:cNvSpPr>
          <p:nvPr>
            <p:ph idx="1"/>
          </p:nvPr>
        </p:nvSpPr>
        <p:spPr>
          <a:xfrm>
            <a:off x="2458909" y="692696"/>
            <a:ext cx="7769251" cy="7572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Study contents</a:t>
            </a:r>
            <a:endParaRPr lang="zh-CN" altLang="en-US" sz="36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9700" name="灯片编号占位符 4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063D2C78-AE66-48B1-B9B2-399CDB8266D7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4027665617"/>
              </p:ext>
            </p:extLst>
          </p:nvPr>
        </p:nvGraphicFramePr>
        <p:xfrm>
          <a:off x="2135456" y="1857945"/>
          <a:ext cx="807534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509549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1199456" y="2193926"/>
            <a:ext cx="9937104" cy="41624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  <a:defRPr/>
            </a:pPr>
            <a:r>
              <a:rPr lang="en-US" altLang="zh-CN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3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28,140 </a:t>
            </a:r>
            <a:r>
              <a:rPr lang="en-US" altLang="zh-CN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community residents</a:t>
            </a:r>
          </a:p>
          <a:p>
            <a:pPr>
              <a:buFont typeface="Wingdings" panose="05000000000000000000" pitchFamily="2" charset="2"/>
              <a:buChar char="l"/>
              <a:defRPr/>
            </a:pPr>
            <a:r>
              <a:rPr lang="en-US" altLang="zh-CN" sz="36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Inclusion criteria</a:t>
            </a:r>
          </a:p>
          <a:p>
            <a:pPr marL="714375" indent="-349250">
              <a:defRPr/>
            </a:pPr>
            <a:r>
              <a:rPr lang="en-US" altLang="zh-CN" sz="3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Chinese citizen aged 18 and over</a:t>
            </a:r>
          </a:p>
          <a:p>
            <a:pPr marL="714375" indent="-349250">
              <a:defRPr/>
            </a:pPr>
            <a:r>
              <a:rPr lang="en-US" altLang="zh-CN" sz="3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Living in the residential area over 6 months</a:t>
            </a:r>
          </a:p>
          <a:p>
            <a:pPr>
              <a:buFont typeface="Arial" pitchFamily="34" charset="0"/>
              <a:buChar char="•"/>
              <a:defRPr/>
            </a:pPr>
            <a:endParaRPr lang="en-US" altLang="zh-CN" sz="3200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0964" name="灯片编号占位符 4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35B23B9-6707-435A-AADC-86E7119124AC}" type="slidenum">
              <a:rPr lang="zh-CN" altLang="en-US" smtClean="0"/>
              <a:pPr>
                <a:defRPr/>
              </a:pPr>
              <a:t>5</a:t>
            </a:fld>
            <a:endParaRPr lang="en-US" altLang="zh-CN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747287236"/>
              </p:ext>
            </p:extLst>
          </p:nvPr>
        </p:nvGraphicFramePr>
        <p:xfrm>
          <a:off x="4007768" y="710922"/>
          <a:ext cx="4104456" cy="1277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750977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9537" y="836712"/>
            <a:ext cx="4310365" cy="720080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+mn-lt"/>
              </a:rPr>
              <a:t>CMHS Sampling</a:t>
            </a:r>
            <a:endParaRPr lang="zh-CN" altLang="en-US" sz="32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10D49D4-BBCC-4560-B3BA-390B9756CDF9}" type="datetime1">
              <a:rPr lang="zh-CN" altLang="en-US" b="1" smtClean="0">
                <a:latin typeface="+mn-lt"/>
                <a:cs typeface="+mn-ea"/>
                <a:sym typeface="+mn-lt"/>
              </a:rPr>
              <a:t>2022-10-10</a:t>
            </a:fld>
            <a:endParaRPr lang="en-US" altLang="zh-CN" b="1" dirty="0">
              <a:latin typeface="+mn-lt"/>
              <a:cs typeface="+mn-ea"/>
              <a:sym typeface="+mn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6DA1E3-597D-4443-8B6F-C53BC78C52AC}" type="slidenum">
              <a:rPr lang="zh-CN" altLang="en-US" b="1" smtClean="0">
                <a:latin typeface="+mn-lt"/>
                <a:cs typeface="+mn-ea"/>
                <a:sym typeface="+mn-lt"/>
              </a:rPr>
              <a:pPr>
                <a:defRPr/>
              </a:pPr>
              <a:t>6</a:t>
            </a:fld>
            <a:endParaRPr lang="en-US" altLang="zh-CN" b="1" dirty="0">
              <a:latin typeface="+mn-lt"/>
              <a:cs typeface="+mn-ea"/>
              <a:sym typeface="+mn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352" y="836713"/>
            <a:ext cx="3584449" cy="2609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634846111"/>
              </p:ext>
            </p:extLst>
          </p:nvPr>
        </p:nvGraphicFramePr>
        <p:xfrm>
          <a:off x="1981200" y="1644192"/>
          <a:ext cx="7571184" cy="4228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7536161" y="3814041"/>
            <a:ext cx="2864369" cy="830997"/>
          </a:xfrm>
          <a:prstGeom prst="rect">
            <a:avLst/>
          </a:prstGeom>
          <a:solidFill>
            <a:srgbClr val="3366CC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华文琥珀" panose="02010800040101010101" pitchFamily="2" charset="-122"/>
                <a:cs typeface="Arial" panose="020B0604020202020204" pitchFamily="34" charset="0"/>
              </a:rPr>
              <a:t>National representative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华文琥珀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55511" y="4797153"/>
            <a:ext cx="1343000" cy="830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Multi-stage</a:t>
            </a:r>
            <a:endParaRPr lang="zh-CN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上箭头标注 10">
            <a:extLst>
              <a:ext uri="{FF2B5EF4-FFF2-40B4-BE49-F238E27FC236}">
                <a16:creationId xmlns:a16="http://schemas.microsoft.com/office/drawing/2014/main" id="{39991DDB-11C2-4370-B920-BCC9F1C3404C}"/>
              </a:ext>
            </a:extLst>
          </p:cNvPr>
          <p:cNvSpPr/>
          <p:nvPr/>
        </p:nvSpPr>
        <p:spPr>
          <a:xfrm>
            <a:off x="2164321" y="5960169"/>
            <a:ext cx="7776864" cy="816232"/>
          </a:xfrm>
          <a:prstGeom prst="upArrowCallout">
            <a:avLst>
              <a:gd name="adj1" fmla="val 25000"/>
              <a:gd name="adj2" fmla="val 32208"/>
              <a:gd name="adj3" fmla="val 52557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833FB79-263D-4107-ABCA-ED73B075D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568" y="6328240"/>
            <a:ext cx="777686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黑体" pitchFamily="49" charset="-122"/>
                <a:cs typeface="Times New Roman" pitchFamily="18" charset="0"/>
              </a:rPr>
              <a:t>CDC-Surveillance for Chronic Disease and Risk Factors in 2013</a:t>
            </a:r>
            <a:endParaRPr lang="zh-CN" altLang="en-US" sz="20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ea typeface="黑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10796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日期占位符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fld id="{C9A18E56-74AA-45AD-93EB-6D3C4D0571E3}" type="datetime1">
              <a:rPr lang="zh-CN" altLang="en-US" smtClean="0"/>
              <a:pPr/>
              <a:t>2022-10-10</a:t>
            </a:fld>
            <a:endParaRPr lang="en-US" altLang="zh-CN"/>
          </a:p>
        </p:txBody>
      </p:sp>
      <p:sp>
        <p:nvSpPr>
          <p:cNvPr id="39940" name="灯片编号占位符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fld id="{E1B995EB-F0B9-478B-A5F2-75EBC9C750AE}" type="slidenum">
              <a:rPr lang="zh-CN" altLang="en-US" smtClean="0"/>
              <a:pPr/>
              <a:t>7</a:t>
            </a:fld>
            <a:endParaRPr lang="en-US" altLang="zh-CN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84212403"/>
              </p:ext>
            </p:extLst>
          </p:nvPr>
        </p:nvGraphicFramePr>
        <p:xfrm>
          <a:off x="1559496" y="933698"/>
          <a:ext cx="6624736" cy="5663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右大括号 5"/>
          <p:cNvSpPr/>
          <p:nvPr/>
        </p:nvSpPr>
        <p:spPr>
          <a:xfrm>
            <a:off x="8184232" y="1664804"/>
            <a:ext cx="648072" cy="378042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8904312" y="2924944"/>
            <a:ext cx="1656184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36 Subtypes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0499EA-D0CE-4FE6-A405-C1EF8477ACD5}"/>
              </a:ext>
            </a:extLst>
          </p:cNvPr>
          <p:cNvSpPr txBox="1"/>
          <p:nvPr/>
        </p:nvSpPr>
        <p:spPr>
          <a:xfrm rot="16200000">
            <a:off x="7974488" y="-902506"/>
            <a:ext cx="800219" cy="3672408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vert="eaVert" wrap="square" rtlCol="0">
            <a:spAutoFit/>
          </a:bodyPr>
          <a:lstStyle/>
          <a:p>
            <a:r>
              <a:rPr lang="en-US" altLang="zh-CN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Study disorders</a:t>
            </a:r>
            <a:endParaRPr lang="zh-CN" altLang="en-US" sz="4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418695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112280"/>
              </p:ext>
            </p:extLst>
          </p:nvPr>
        </p:nvGraphicFramePr>
        <p:xfrm>
          <a:off x="2063552" y="1988840"/>
          <a:ext cx="8286808" cy="2736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7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8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76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Instruments</a:t>
                      </a:r>
                      <a:endParaRPr lang="zh-CN" altLang="en-US" sz="32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Contents</a:t>
                      </a:r>
                      <a:endParaRPr lang="zh-CN" altLang="en-US" sz="32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762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CIDI-3.0</a:t>
                      </a:r>
                      <a:endParaRPr lang="zh-CN" altLang="en-US" sz="28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ICD-10/DSM-Ⅳ</a:t>
                      </a:r>
                      <a:endParaRPr lang="zh-CN" altLang="en-US" sz="28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76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Social and demographic data</a:t>
                      </a:r>
                      <a:endParaRPr lang="zh-CN" altLang="en-US" sz="28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76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WHO-DAS</a:t>
                      </a:r>
                      <a:endParaRPr lang="zh-CN" altLang="en-US" sz="28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76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Utilization</a:t>
                      </a:r>
                      <a:r>
                        <a:rPr lang="en-US" altLang="zh-CN" sz="2800" baseline="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 of health service</a:t>
                      </a:r>
                      <a:endParaRPr lang="zh-CN" altLang="en-US" sz="28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58EFED-CF35-463F-B1C3-92F7F1CE382A}" type="slidenum">
              <a:rPr lang="zh-CN" altLang="en-US" smtClean="0"/>
              <a:pPr>
                <a:defRPr/>
              </a:pPr>
              <a:t>8</a:t>
            </a:fld>
            <a:endParaRPr lang="en-US" altLang="zh-CN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185876476"/>
              </p:ext>
            </p:extLst>
          </p:nvPr>
        </p:nvGraphicFramePr>
        <p:xfrm>
          <a:off x="3972744" y="692696"/>
          <a:ext cx="4104456" cy="1277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709488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1200" y="846124"/>
            <a:ext cx="8229600" cy="725488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Results of the CMHS</a:t>
            </a:r>
            <a:endParaRPr lang="zh-CN" altLang="en-US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5440" y="1772816"/>
            <a:ext cx="10009112" cy="4320480"/>
          </a:xfrm>
        </p:spPr>
        <p:txBody>
          <a:bodyPr/>
          <a:lstStyle/>
          <a:p>
            <a:pPr>
              <a:lnSpc>
                <a:spcPts val="4000"/>
              </a:lnSpc>
            </a:pPr>
            <a:r>
              <a:rPr lang="en-US" altLang="zh-CN" b="1" dirty="0" smtClean="0">
                <a:solidFill>
                  <a:srgbClr val="0020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12537 </a:t>
            </a:r>
            <a:r>
              <a:rPr lang="en-US" altLang="zh-CN" b="1" dirty="0">
                <a:solidFill>
                  <a:srgbClr val="00206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male and 15603 female respondents, about 88% Han Chinese, completed the survey between July 22, 2013, and March 5, 2015.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F20012-C1BC-4A55-AFE6-6928DFA4ABEC}" type="datetime1">
              <a:rPr lang="zh-CN" altLang="en-US" smtClean="0"/>
              <a:pPr>
                <a:defRPr/>
              </a:pPr>
              <a:t>2022-10-10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352EEE-D8C4-4213-839C-3E93675C7203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308142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2 CMHS-项目结题工作部署-2015012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沉稳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9250</TotalTime>
  <Words>392</Words>
  <Application>Microsoft Office PowerPoint</Application>
  <PresentationFormat>宽屏</PresentationFormat>
  <Paragraphs>86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1" baseType="lpstr">
      <vt:lpstr>Arial Unicode MS</vt:lpstr>
      <vt:lpstr>Heiti SC Light</vt:lpstr>
      <vt:lpstr>Heiti SC Medium</vt:lpstr>
      <vt:lpstr>黑体</vt:lpstr>
      <vt:lpstr>华文琥珀</vt:lpstr>
      <vt:lpstr>华文楷体</vt:lpstr>
      <vt:lpstr>华文行楷</vt:lpstr>
      <vt:lpstr>宋体</vt:lpstr>
      <vt:lpstr>微软雅黑</vt:lpstr>
      <vt:lpstr>Arial</vt:lpstr>
      <vt:lpstr>Arial Narrow</vt:lpstr>
      <vt:lpstr>Calibri</vt:lpstr>
      <vt:lpstr>Times New Roman</vt:lpstr>
      <vt:lpstr>Wingdings</vt:lpstr>
      <vt:lpstr>2 CMHS-项目结题工作部署-20150125</vt:lpstr>
      <vt:lpstr>Prevalence of depressive disorders and treatment in China: a cross-sectional study</vt:lpstr>
      <vt:lpstr>Collaborating centers</vt:lpstr>
      <vt:lpstr>Chna Mental Health Survey</vt:lpstr>
      <vt:lpstr>PowerPoint 演示文稿</vt:lpstr>
      <vt:lpstr>PowerPoint 演示文稿</vt:lpstr>
      <vt:lpstr>CMHS Sampling</vt:lpstr>
      <vt:lpstr>PowerPoint 演示文稿</vt:lpstr>
      <vt:lpstr>PowerPoint 演示文稿</vt:lpstr>
      <vt:lpstr>Results of the CMHS</vt:lpstr>
      <vt:lpstr>Results of the CMHS</vt:lpstr>
      <vt:lpstr>Prevalence of Depressive Disorder（%）</vt:lpstr>
      <vt:lpstr>Prevalence of Depressive Disorder by Age and Sex (%)</vt:lpstr>
      <vt:lpstr>PowerPoint 演示文稿</vt:lpstr>
      <vt:lpstr>Conclusion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中国成人精神疾病流行病学调查  和疾病负担研究</dc:title>
  <dc:creator>chenhg</dc:creator>
  <cp:lastModifiedBy>YQHuang</cp:lastModifiedBy>
  <cp:revision>1051</cp:revision>
  <dcterms:created xsi:type="dcterms:W3CDTF">2015-03-16T03:52:03Z</dcterms:created>
  <dcterms:modified xsi:type="dcterms:W3CDTF">2022-10-10T08:14:21Z</dcterms:modified>
</cp:coreProperties>
</file>